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468" r:id="rId2"/>
    <p:sldId id="498" r:id="rId3"/>
    <p:sldId id="531" r:id="rId4"/>
    <p:sldId id="532" r:id="rId5"/>
    <p:sldId id="533" r:id="rId6"/>
    <p:sldId id="534" r:id="rId7"/>
    <p:sldId id="535" r:id="rId8"/>
    <p:sldId id="536" r:id="rId9"/>
    <p:sldId id="537" r:id="rId10"/>
    <p:sldId id="538" r:id="rId11"/>
    <p:sldId id="509" r:id="rId1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AA00"/>
    <a:srgbClr val="766363"/>
    <a:srgbClr val="FFF5EA"/>
    <a:srgbClr val="00324D"/>
    <a:srgbClr val="FF6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50" autoAdjust="0"/>
    <p:restoredTop sz="86369"/>
  </p:normalViewPr>
  <p:slideViewPr>
    <p:cSldViewPr snapToGrid="0">
      <p:cViewPr varScale="1">
        <p:scale>
          <a:sx n="95" d="100"/>
          <a:sy n="95" d="100"/>
        </p:scale>
        <p:origin x="1410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5336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9999AFE6-721E-1D92-FFC0-72E02DBB97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A598C0A-ECF9-B897-80D5-1AE7ABA3058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369B9F-131C-2846-AB8F-CEE154B4CAEB}" type="datetimeFigureOut">
              <a:rPr lang="es-CO" smtClean="0"/>
              <a:t>31/07/2025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88F308B-0102-A0B4-9A23-E807C735E85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7CACDD-5D14-572A-2591-609B03F168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3070F-3F68-E043-9CC3-B53B4F22454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0045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0CB96-A603-FF42-AE46-F5F75F80A67B}" type="datetimeFigureOut">
              <a:rPr lang="es-CO" smtClean="0"/>
              <a:t>31/07/2025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06C58E-460D-4A4B-B0C2-1191B9D14FCB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21302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06C58E-460D-4A4B-B0C2-1191B9D14FCB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7892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06C58E-460D-4A4B-B0C2-1191B9D14FCB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8520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95260C-E8AD-B240-9481-5B2FE14A60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8F4960B-AC04-294C-9B8A-B10830EF5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F720DD-BA8F-C443-A59E-F0EEAF843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31/07/2025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A1676A-B50F-4048-B9A0-67475225D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B408DD-191C-9940-B5DC-9B04378C8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9450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C07BF5-7EFA-9943-8CEE-7006AC893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EFF53FB-B16B-7444-99CF-B7533C11E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9133D3-834D-0942-99DE-29F15E8DC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31/07/2025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5A02E1-CB07-7943-ACA2-6FF8387D3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2BC7A9-2B5F-1841-91C8-9460E3E55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11478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C11DF48-6A7C-3349-8650-2AA87E5D5E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5D61C96-3D9F-F745-A812-5EC81CEB48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F61D3C-242D-F544-9883-3EEF515CE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31/07/2025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AB2518-6961-A143-A5EE-C5606EBA4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6FEAD3-1533-7A45-8011-C0C84A1DC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16216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Patrón de fondo&#10;&#10;Descripción generada automáticamente">
            <a:extLst>
              <a:ext uri="{FF2B5EF4-FFF2-40B4-BE49-F238E27FC236}">
                <a16:creationId xmlns:a16="http://schemas.microsoft.com/office/drawing/2014/main" id="{EDE1298D-A4F7-F1E4-F1B3-3D2F5117E04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69B39820-C822-5D71-439D-76D8E95C16E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54859" y="303050"/>
            <a:ext cx="855785" cy="83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360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CE09D5-8681-04F4-0AD1-7206C3FF5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B62C8D-42BE-8DF8-DDA7-6DDCB2389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31/07/2025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9F9D5C3-AD35-C818-D069-AB2D8EBBE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106A169-E84D-2DE1-E7CC-7058F9C00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456598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7DFF890D-F3AC-9928-32A3-F179DB21A0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946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817F6C-CDBB-234C-B00B-255C60E54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743F10-0075-0F47-A0C2-0071CB2B3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B4C6E2-1F45-C54F-A384-6BA60BB5E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31/07/2025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44B0E8-9C87-6C41-96F5-6419B5000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D08979-815A-D443-B424-FB031F975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220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4B3E04-413C-394A-94BD-6FD1D56E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2E8DEAC-948A-0F4A-9098-1EA5A30BE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0E9B39-9659-7747-851C-17A0C73C8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31/07/2025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90AE33-28EE-274E-8E15-02A147483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A1D99B-0619-1847-8509-03589920E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0376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0119BB-39AA-4B48-BB60-3EE344FF2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E8365F-8201-9D4B-85A4-E53E8819A8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674364B-4945-0A4D-A279-35519E3F46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868BFB1-0C38-A141-AB7B-22CD10FF3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31/07/2025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F6516E-C104-3E4A-BC0F-DC137BD98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C08597-16B2-3B42-B59A-8815DD747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2547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44272C-3F8B-AF4A-82BE-E5BE9107D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4B8DA00-E62A-A54E-BC50-AEBAAF251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6E9F7D8-1A62-544F-A4E2-23A591854B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1895FC1-5F27-B640-81B9-33366BECB5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00D0329-F1AE-FE44-A7B4-B16B429A0C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A80CE19-B065-6E4F-A207-999BBF94C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31/07/2025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99C46BF-4920-E443-B109-668969C5E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C417FDA-D0D0-AD4C-9F49-6FFEC4BC6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954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C92FB5-1F0C-DE4B-8A05-DE0792814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AF7F14C-AA7D-3049-A400-4AC6EED53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31/07/2025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746EF7E-3912-BF43-BEB6-49819D4EE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BD767C9-209C-E54C-90E7-5176E4464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2851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7E92712-14E7-954C-8C23-33CD3DBD7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31/07/2025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D7BCE5F-F417-1247-9F26-F4B713468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0B4FC7D-A6BA-0840-87AD-C71B1896B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1620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F2BE35-F0B5-DA4A-BE9E-AACFF26FF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62C38B-5384-914E-829A-352266F70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79E434B-6E01-8148-AB00-051DDD402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E3E8B8D-7A8A-794B-83A8-6920142BB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31/07/2025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82F34C9-1A26-0B41-8AE3-21E599CC5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82100B2-B969-0340-BEE2-F5FE05353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9714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ADFDE3-8BDA-6F45-A442-3C2913AE5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08B3433-597C-7E43-A088-A50E443431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20DB791-C948-D149-A74A-0C0DFCA0B4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45138C-C370-6E42-902A-0DD2F4F61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31/07/2025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A61561C-CA9F-0943-8A3E-60233368C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7B72CA4-FB9F-FB4B-8159-119C3846C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9502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6EFFBE1-33C9-1D48-A916-7535B68EC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778E02A-26CF-6C46-A280-67C4AA055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E7CDF9-2DDE-C04D-A9B9-78F138A1C3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86248-06F7-A441-A47A-264EBD310E11}" type="datetimeFigureOut">
              <a:rPr lang="es-CO" smtClean="0"/>
              <a:t>31/07/2025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7570B4-267C-034E-B58B-04C03C9E55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41693D-7DB1-1144-97E3-85753EC9A0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15DF6-230E-2E43-B847-68755106EC6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62609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  <p:sldLayoutId id="2147483675" r:id="rId13"/>
    <p:sldLayoutId id="2147483673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995421" y="2551837"/>
            <a:ext cx="73648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Work Sans" pitchFamily="2" charset="77"/>
              </a:rPr>
              <a:t>C# con SQL Server</a:t>
            </a:r>
            <a:endParaRPr lang="es-ES" sz="4000" b="1" dirty="0">
              <a:solidFill>
                <a:schemeClr val="tx1">
                  <a:lumMod val="75000"/>
                  <a:lumOff val="25000"/>
                </a:schemeClr>
              </a:solidFill>
              <a:latin typeface="Work Sa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079616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B8EE14-D5B2-28E6-4A62-338D07E58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74588E-1A5A-2EFA-ABD9-56893CB933A5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  <a:latin typeface="Work Sans Medium" pitchFamily="2" charset="77"/>
              </a:rPr>
              <a:t>Conexión de C# con SQL Server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D1F1CD-0CD3-6183-72FD-9D0F1ACBDD03}"/>
              </a:ext>
            </a:extLst>
          </p:cNvPr>
          <p:cNvSpPr txBox="1"/>
          <p:nvPr/>
        </p:nvSpPr>
        <p:spPr>
          <a:xfrm>
            <a:off x="610729" y="1454723"/>
            <a:ext cx="1020661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dirty="0"/>
              <a:t>Manejo de errores</a:t>
            </a:r>
          </a:p>
          <a:p>
            <a:endParaRPr lang="es-C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Agrega un bloque try-catch para detectar errores:</a:t>
            </a:r>
            <a:endParaRPr lang="es-CO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4A594E-C132-4DAD-E599-2D3675DDD158}"/>
              </a:ext>
            </a:extLst>
          </p:cNvPr>
          <p:cNvSpPr txBox="1"/>
          <p:nvPr/>
        </p:nvSpPr>
        <p:spPr>
          <a:xfrm>
            <a:off x="1137975" y="2698455"/>
            <a:ext cx="6790173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dirty="0"/>
              <a:t>try</a:t>
            </a:r>
          </a:p>
          <a:p>
            <a:r>
              <a:rPr lang="es-CO" dirty="0"/>
              <a:t>{</a:t>
            </a:r>
          </a:p>
          <a:p>
            <a:r>
              <a:rPr lang="es-CO" dirty="0"/>
              <a:t>    </a:t>
            </a:r>
            <a:r>
              <a:rPr lang="es-CO" dirty="0" err="1"/>
              <a:t>conexion.Open</a:t>
            </a:r>
            <a:r>
              <a:rPr lang="es-CO" dirty="0"/>
              <a:t>();</a:t>
            </a:r>
          </a:p>
          <a:p>
            <a:r>
              <a:rPr lang="es-CO" dirty="0"/>
              <a:t>    // operaciones</a:t>
            </a:r>
          </a:p>
          <a:p>
            <a:r>
              <a:rPr lang="es-CO" dirty="0"/>
              <a:t>}</a:t>
            </a:r>
          </a:p>
          <a:p>
            <a:r>
              <a:rPr lang="es-CO" dirty="0"/>
              <a:t>catch (</a:t>
            </a:r>
            <a:r>
              <a:rPr lang="es-CO" dirty="0" err="1"/>
              <a:t>Exception</a:t>
            </a:r>
            <a:r>
              <a:rPr lang="es-CO" dirty="0"/>
              <a:t> ex)</a:t>
            </a:r>
          </a:p>
          <a:p>
            <a:r>
              <a:rPr lang="es-CO" dirty="0"/>
              <a:t>{</a:t>
            </a:r>
          </a:p>
          <a:p>
            <a:r>
              <a:rPr lang="es-CO" dirty="0"/>
              <a:t>    </a:t>
            </a:r>
            <a:r>
              <a:rPr lang="es-CO" dirty="0" err="1"/>
              <a:t>Console.WriteLine</a:t>
            </a:r>
            <a:r>
              <a:rPr lang="es-CO" dirty="0"/>
              <a:t>("Error: " + </a:t>
            </a:r>
            <a:r>
              <a:rPr lang="es-CO" dirty="0" err="1"/>
              <a:t>ex.Message</a:t>
            </a:r>
            <a:r>
              <a:rPr lang="es-CO" dirty="0"/>
              <a:t>);</a:t>
            </a:r>
          </a:p>
          <a:p>
            <a:r>
              <a:rPr lang="es-CO" dirty="0"/>
              <a:t>}</a:t>
            </a:r>
          </a:p>
          <a:p>
            <a:r>
              <a:rPr lang="es-CO" dirty="0" err="1"/>
              <a:t>finally</a:t>
            </a:r>
            <a:endParaRPr lang="es-CO" dirty="0"/>
          </a:p>
          <a:p>
            <a:r>
              <a:rPr lang="es-CO" dirty="0"/>
              <a:t>{</a:t>
            </a:r>
          </a:p>
          <a:p>
            <a:r>
              <a:rPr lang="es-CO" dirty="0"/>
              <a:t>    </a:t>
            </a:r>
            <a:r>
              <a:rPr lang="es-CO" dirty="0" err="1"/>
              <a:t>conexion.Close</a:t>
            </a:r>
            <a:r>
              <a:rPr lang="es-CO" dirty="0"/>
              <a:t>();</a:t>
            </a:r>
          </a:p>
          <a:p>
            <a:r>
              <a:rPr lang="es-CO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512905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A01EB75E-8874-42DD-11A3-2D5CA1D238B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667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6D04A5A-19A9-0ACE-6D0F-5E02EDC9D1DE}"/>
              </a:ext>
            </a:extLst>
          </p:cNvPr>
          <p:cNvSpPr txBox="1"/>
          <p:nvPr/>
        </p:nvSpPr>
        <p:spPr>
          <a:xfrm>
            <a:off x="1902391" y="2228671"/>
            <a:ext cx="83872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7200" dirty="0">
                <a:latin typeface="Work Sans Light" pitchFamily="2" charset="77"/>
              </a:rPr>
              <a:t>C# con SQL Server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12E6F1CF-C64D-CB82-1478-686F9F9BAF5F}"/>
              </a:ext>
            </a:extLst>
          </p:cNvPr>
          <p:cNvCxnSpPr>
            <a:cxnSpLocks/>
          </p:cNvCxnSpPr>
          <p:nvPr/>
        </p:nvCxnSpPr>
        <p:spPr>
          <a:xfrm>
            <a:off x="5227899" y="3321934"/>
            <a:ext cx="1736203" cy="0"/>
          </a:xfrm>
          <a:prstGeom prst="line">
            <a:avLst/>
          </a:prstGeom>
          <a:ln>
            <a:solidFill>
              <a:srgbClr val="38A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9732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56E926-7546-EC3B-60AB-E011137E8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3284A7-4608-22FD-FE74-7FA5A9AAC2F3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  <a:latin typeface="Work Sans Medium" pitchFamily="2" charset="77"/>
              </a:rPr>
              <a:t>Conexión de C# con SQL Server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503291-F291-5FFE-3FF9-F8F03AC27E4C}"/>
              </a:ext>
            </a:extLst>
          </p:cNvPr>
          <p:cNvSpPr txBox="1"/>
          <p:nvPr/>
        </p:nvSpPr>
        <p:spPr>
          <a:xfrm>
            <a:off x="610729" y="1454723"/>
            <a:ext cx="102066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/>
              <a:t>Requisitos previos</a:t>
            </a:r>
            <a:endParaRPr lang="es-CO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144974E-D177-0605-0FEB-1387ECE7D1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3452" y="2655736"/>
            <a:ext cx="8382533" cy="252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25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5C9117-80F9-3967-F1EE-6199DEA64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BAD115-599F-2A32-6FAC-EB9635194177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  <a:latin typeface="Work Sans Medium" pitchFamily="2" charset="77"/>
              </a:rPr>
              <a:t>Conexión de C# con SQL Server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641CDA-11DA-0600-EE55-E5D662AF4FA1}"/>
              </a:ext>
            </a:extLst>
          </p:cNvPr>
          <p:cNvSpPr txBox="1"/>
          <p:nvPr/>
        </p:nvSpPr>
        <p:spPr>
          <a:xfrm>
            <a:off x="610729" y="1454723"/>
            <a:ext cx="102066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Crear la base de datos</a:t>
            </a:r>
            <a:endParaRPr lang="es-CO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EAAB96A-7B1F-09B8-7BEA-9D8CA1D3D8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6531" y="2119319"/>
            <a:ext cx="4791637" cy="88009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51C82AD-B168-39C8-E14B-E1C770EC1D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8433" y="3294680"/>
            <a:ext cx="4909827" cy="3239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599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10B8E1-27F4-89E4-2F2F-360B5B2649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CC0BE1-4EFA-5595-841C-7774B9118742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  <a:latin typeface="Work Sans Medium" pitchFamily="2" charset="77"/>
              </a:rPr>
              <a:t>Conexión de C# con SQL Server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0B4BE2-149A-465E-8A75-DD18DCAC2FE7}"/>
              </a:ext>
            </a:extLst>
          </p:cNvPr>
          <p:cNvSpPr txBox="1"/>
          <p:nvPr/>
        </p:nvSpPr>
        <p:spPr>
          <a:xfrm>
            <a:off x="610729" y="1454723"/>
            <a:ext cx="102066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/>
              <a:t>Crear el proyecto en C#</a:t>
            </a:r>
            <a:endParaRPr lang="es-CO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BE14D7-EC3E-A90C-DC4E-7F02A2A41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2132" y="2299164"/>
            <a:ext cx="6971399" cy="2582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332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BB1BDE-5D5C-0943-9B6F-4B4293B9C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5D9F02-D546-BC70-7D82-5597A5507AAD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  <a:latin typeface="Work Sans Medium" pitchFamily="2" charset="77"/>
              </a:rPr>
              <a:t>Conexión de C# con SQL Server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9CC244-4854-F26C-4B21-522F14333355}"/>
              </a:ext>
            </a:extLst>
          </p:cNvPr>
          <p:cNvSpPr txBox="1"/>
          <p:nvPr/>
        </p:nvSpPr>
        <p:spPr>
          <a:xfrm>
            <a:off x="610729" y="1454723"/>
            <a:ext cx="1020661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dirty="0"/>
              <a:t>Agregar </a:t>
            </a:r>
            <a:r>
              <a:rPr lang="es-CO" dirty="0" err="1"/>
              <a:t>using</a:t>
            </a:r>
            <a:r>
              <a:rPr lang="es-CO" dirty="0"/>
              <a:t> y librerías</a:t>
            </a:r>
          </a:p>
          <a:p>
            <a:endParaRPr lang="es-C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Agrega estas librerías al principio de tu archivo .</a:t>
            </a:r>
            <a:r>
              <a:rPr lang="es-ES" dirty="0" err="1"/>
              <a:t>cs</a:t>
            </a:r>
            <a:r>
              <a:rPr lang="es-ES" dirty="0"/>
              <a:t>:</a:t>
            </a:r>
            <a:endParaRPr lang="es-CO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B61D14C-55A6-FA1E-9864-DCC00065CD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3518" y="2797717"/>
            <a:ext cx="6487074" cy="1965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819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C682E7-1024-E338-2FDB-EE2790E6A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EC5763-5ACB-24CC-7093-44EA97E9FB54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  <a:latin typeface="Work Sans Medium" pitchFamily="2" charset="77"/>
              </a:rPr>
              <a:t>Conexión de C# con SQL Server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DBEFD6-04F6-0334-5FBE-1FFA47E735BF}"/>
              </a:ext>
            </a:extLst>
          </p:cNvPr>
          <p:cNvSpPr txBox="1"/>
          <p:nvPr/>
        </p:nvSpPr>
        <p:spPr>
          <a:xfrm>
            <a:off x="610729" y="1454723"/>
            <a:ext cx="1020661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dirty="0"/>
              <a:t>Cadena de conexión </a:t>
            </a:r>
          </a:p>
          <a:p>
            <a:endParaRPr lang="es-C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Ejemplo de cadena de conexión:</a:t>
            </a:r>
            <a:endParaRPr lang="es-CO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121C20-5928-F229-F311-3954FD6611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3592" y="2638037"/>
            <a:ext cx="9573342" cy="60025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53C1B6B-140B-719A-489B-DD918A382C07}"/>
              </a:ext>
            </a:extLst>
          </p:cNvPr>
          <p:cNvSpPr txBox="1"/>
          <p:nvPr/>
        </p:nvSpPr>
        <p:spPr>
          <a:xfrm>
            <a:off x="662649" y="3285194"/>
            <a:ext cx="102066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C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/>
              <a:t>Si usas autenticación SQL: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1263105-E629-580B-7F3B-00C8767E94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3592" y="4528926"/>
            <a:ext cx="9493881" cy="64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654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114154-C00E-AFC7-40F7-0E16C9479A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5AA33E-9398-A2FF-AFA2-2072A6F3ECC8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  <a:latin typeface="Work Sans Medium" pitchFamily="2" charset="77"/>
              </a:rPr>
              <a:t>Conexión de C# con SQL Server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2B471B-2BFF-E5CB-1CD0-48B5DBE73F76}"/>
              </a:ext>
            </a:extLst>
          </p:cNvPr>
          <p:cNvSpPr txBox="1"/>
          <p:nvPr/>
        </p:nvSpPr>
        <p:spPr>
          <a:xfrm>
            <a:off x="610729" y="1454723"/>
            <a:ext cx="102066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dirty="0"/>
              <a:t>Código para conectar y consultar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DF733D-3D2F-8F54-5C51-E95E7C4C696E}"/>
              </a:ext>
            </a:extLst>
          </p:cNvPr>
          <p:cNvSpPr txBox="1"/>
          <p:nvPr/>
        </p:nvSpPr>
        <p:spPr>
          <a:xfrm>
            <a:off x="1125416" y="1937385"/>
            <a:ext cx="902342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dirty="0" err="1"/>
              <a:t>using</a:t>
            </a:r>
            <a:r>
              <a:rPr lang="es-CO" dirty="0"/>
              <a:t> (</a:t>
            </a:r>
            <a:r>
              <a:rPr lang="es-CO" dirty="0" err="1"/>
              <a:t>SqlConnection</a:t>
            </a:r>
            <a:r>
              <a:rPr lang="es-CO" dirty="0"/>
              <a:t> </a:t>
            </a:r>
            <a:r>
              <a:rPr lang="es-CO" dirty="0" err="1"/>
              <a:t>conexion</a:t>
            </a:r>
            <a:r>
              <a:rPr lang="es-CO" dirty="0"/>
              <a:t> = new </a:t>
            </a:r>
            <a:r>
              <a:rPr lang="es-CO" dirty="0" err="1"/>
              <a:t>SqlConnection</a:t>
            </a:r>
            <a:r>
              <a:rPr lang="es-CO" dirty="0"/>
              <a:t>(cadena))</a:t>
            </a:r>
          </a:p>
          <a:p>
            <a:r>
              <a:rPr lang="es-CO" dirty="0"/>
              <a:t>{</a:t>
            </a:r>
          </a:p>
          <a:p>
            <a:r>
              <a:rPr lang="es-CO" dirty="0"/>
              <a:t>    </a:t>
            </a:r>
            <a:r>
              <a:rPr lang="es-CO" dirty="0" err="1"/>
              <a:t>conexion.Open</a:t>
            </a:r>
            <a:r>
              <a:rPr lang="es-CO" dirty="0"/>
              <a:t>();</a:t>
            </a:r>
          </a:p>
          <a:p>
            <a:r>
              <a:rPr lang="es-CO" dirty="0"/>
              <a:t>    </a:t>
            </a:r>
            <a:r>
              <a:rPr lang="es-CO" dirty="0" err="1"/>
              <a:t>Console.WriteLine</a:t>
            </a:r>
            <a:r>
              <a:rPr lang="es-CO" dirty="0"/>
              <a:t>("Conexión exitosa");</a:t>
            </a:r>
          </a:p>
          <a:p>
            <a:endParaRPr lang="es-CO" dirty="0"/>
          </a:p>
          <a:p>
            <a:r>
              <a:rPr lang="es-CO" dirty="0"/>
              <a:t>    </a:t>
            </a:r>
            <a:r>
              <a:rPr lang="es-CO" dirty="0" err="1"/>
              <a:t>string</a:t>
            </a:r>
            <a:r>
              <a:rPr lang="es-CO" dirty="0"/>
              <a:t> consulta = "SELECT * FROM Usuarios";</a:t>
            </a:r>
          </a:p>
          <a:p>
            <a:r>
              <a:rPr lang="es-CO" dirty="0"/>
              <a:t>    </a:t>
            </a:r>
            <a:r>
              <a:rPr lang="es-CO" dirty="0" err="1"/>
              <a:t>SqlCommand</a:t>
            </a:r>
            <a:r>
              <a:rPr lang="es-CO" dirty="0"/>
              <a:t> comando = new </a:t>
            </a:r>
            <a:r>
              <a:rPr lang="es-CO" dirty="0" err="1"/>
              <a:t>SqlCommand</a:t>
            </a:r>
            <a:r>
              <a:rPr lang="es-CO" dirty="0"/>
              <a:t>(consulta, </a:t>
            </a:r>
            <a:r>
              <a:rPr lang="es-CO" dirty="0" err="1"/>
              <a:t>conexion</a:t>
            </a:r>
            <a:r>
              <a:rPr lang="es-CO" dirty="0"/>
              <a:t>);</a:t>
            </a:r>
          </a:p>
          <a:p>
            <a:r>
              <a:rPr lang="es-CO" dirty="0"/>
              <a:t>    </a:t>
            </a:r>
            <a:r>
              <a:rPr lang="es-CO" dirty="0" err="1"/>
              <a:t>SqlDataReader</a:t>
            </a:r>
            <a:r>
              <a:rPr lang="es-CO" dirty="0"/>
              <a:t> lector = </a:t>
            </a:r>
            <a:r>
              <a:rPr lang="es-CO" dirty="0" err="1"/>
              <a:t>comando.ExecuteReader</a:t>
            </a:r>
            <a:r>
              <a:rPr lang="es-CO" dirty="0"/>
              <a:t>();</a:t>
            </a:r>
          </a:p>
          <a:p>
            <a:endParaRPr lang="es-CO" dirty="0"/>
          </a:p>
          <a:p>
            <a:r>
              <a:rPr lang="es-CO" dirty="0"/>
              <a:t>    </a:t>
            </a:r>
            <a:r>
              <a:rPr lang="es-CO" dirty="0" err="1"/>
              <a:t>while</a:t>
            </a:r>
            <a:r>
              <a:rPr lang="es-CO" dirty="0"/>
              <a:t> (</a:t>
            </a:r>
            <a:r>
              <a:rPr lang="es-CO" dirty="0" err="1"/>
              <a:t>lector.Read</a:t>
            </a:r>
            <a:r>
              <a:rPr lang="es-CO" dirty="0"/>
              <a:t>())</a:t>
            </a:r>
          </a:p>
          <a:p>
            <a:r>
              <a:rPr lang="es-CO" dirty="0"/>
              <a:t>    {</a:t>
            </a:r>
          </a:p>
          <a:p>
            <a:r>
              <a:rPr lang="es-CO" dirty="0"/>
              <a:t>        </a:t>
            </a:r>
            <a:r>
              <a:rPr lang="es-CO" dirty="0" err="1"/>
              <a:t>Console.WriteLine</a:t>
            </a:r>
            <a:r>
              <a:rPr lang="es-CO" dirty="0"/>
              <a:t>($"ID: {lector["Id"]}, Nombre: {lector["Nombre"]}, Correo: {lector["Correo"]}");</a:t>
            </a:r>
          </a:p>
          <a:p>
            <a:r>
              <a:rPr lang="es-CO" dirty="0"/>
              <a:t>    }</a:t>
            </a:r>
          </a:p>
          <a:p>
            <a:endParaRPr lang="es-CO" dirty="0"/>
          </a:p>
          <a:p>
            <a:r>
              <a:rPr lang="es-CO" dirty="0"/>
              <a:t>    </a:t>
            </a:r>
            <a:r>
              <a:rPr lang="es-CO" dirty="0" err="1"/>
              <a:t>conexion.Close</a:t>
            </a:r>
            <a:r>
              <a:rPr lang="es-CO" dirty="0"/>
              <a:t>();</a:t>
            </a:r>
          </a:p>
          <a:p>
            <a:r>
              <a:rPr lang="es-CO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61638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294DAA-B77A-A7B8-8B21-8F9030BA50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916DD3-144C-A181-334F-A6DF00F371C8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  <a:latin typeface="Work Sans Medium" pitchFamily="2" charset="77"/>
              </a:rPr>
              <a:t>Conexión de C# con SQL Server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6D81C4-2B33-55DE-2F5C-7774944FD815}"/>
              </a:ext>
            </a:extLst>
          </p:cNvPr>
          <p:cNvSpPr txBox="1"/>
          <p:nvPr/>
        </p:nvSpPr>
        <p:spPr>
          <a:xfrm>
            <a:off x="610729" y="1454723"/>
            <a:ext cx="102066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dirty="0"/>
              <a:t>Insertar datos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5DB66B-6B08-2BE7-87DB-F35B12F4A597}"/>
              </a:ext>
            </a:extLst>
          </p:cNvPr>
          <p:cNvSpPr txBox="1"/>
          <p:nvPr/>
        </p:nvSpPr>
        <p:spPr>
          <a:xfrm>
            <a:off x="1037492" y="2448623"/>
            <a:ext cx="8438104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dirty="0" err="1"/>
              <a:t>string</a:t>
            </a:r>
            <a:r>
              <a:rPr lang="es-CO" dirty="0"/>
              <a:t> insertar = "INSERT INTO Usuarios (Nombre, Correo) VALUES (@Nombre, @Correo)";</a:t>
            </a:r>
          </a:p>
          <a:p>
            <a:r>
              <a:rPr lang="es-CO" dirty="0" err="1"/>
              <a:t>using</a:t>
            </a:r>
            <a:r>
              <a:rPr lang="es-CO" dirty="0"/>
              <a:t> (</a:t>
            </a:r>
            <a:r>
              <a:rPr lang="es-CO" dirty="0" err="1"/>
              <a:t>SqlCommand</a:t>
            </a:r>
            <a:r>
              <a:rPr lang="es-CO" dirty="0"/>
              <a:t> comando = new </a:t>
            </a:r>
            <a:r>
              <a:rPr lang="es-CO" dirty="0" err="1"/>
              <a:t>SqlCommand</a:t>
            </a:r>
            <a:r>
              <a:rPr lang="es-CO" dirty="0"/>
              <a:t>(insertar, </a:t>
            </a:r>
            <a:r>
              <a:rPr lang="es-CO" dirty="0" err="1"/>
              <a:t>conexion</a:t>
            </a:r>
            <a:r>
              <a:rPr lang="es-CO" dirty="0"/>
              <a:t>))</a:t>
            </a:r>
          </a:p>
          <a:p>
            <a:r>
              <a:rPr lang="es-CO" dirty="0"/>
              <a:t>{</a:t>
            </a:r>
          </a:p>
          <a:p>
            <a:r>
              <a:rPr lang="es-CO" dirty="0"/>
              <a:t>    </a:t>
            </a:r>
            <a:r>
              <a:rPr lang="es-CO" dirty="0" err="1"/>
              <a:t>comando.Parameters.AddWithValue</a:t>
            </a:r>
            <a:r>
              <a:rPr lang="es-CO" dirty="0"/>
              <a:t>("@Nombre", "Carlos");</a:t>
            </a:r>
          </a:p>
          <a:p>
            <a:r>
              <a:rPr lang="es-CO" dirty="0"/>
              <a:t>    </a:t>
            </a:r>
            <a:r>
              <a:rPr lang="es-CO" dirty="0" err="1"/>
              <a:t>comando.Parameters.AddWithValue</a:t>
            </a:r>
            <a:r>
              <a:rPr lang="es-CO" dirty="0"/>
              <a:t>("@Correo", "carlos@mail.com");</a:t>
            </a:r>
          </a:p>
          <a:p>
            <a:r>
              <a:rPr lang="es-CO" dirty="0"/>
              <a:t>    </a:t>
            </a:r>
            <a:r>
              <a:rPr lang="es-CO" dirty="0" err="1"/>
              <a:t>comando.ExecuteNonQuery</a:t>
            </a:r>
            <a:r>
              <a:rPr lang="es-CO" dirty="0"/>
              <a:t>();</a:t>
            </a:r>
          </a:p>
          <a:p>
            <a:r>
              <a:rPr lang="es-CO" dirty="0"/>
              <a:t>    </a:t>
            </a:r>
            <a:r>
              <a:rPr lang="es-CO" dirty="0" err="1"/>
              <a:t>Console.WriteLine</a:t>
            </a:r>
            <a:r>
              <a:rPr lang="es-CO" dirty="0"/>
              <a:t>("Usuario insertado correctamente");</a:t>
            </a:r>
          </a:p>
          <a:p>
            <a:r>
              <a:rPr lang="es-CO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400793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3538</TotalTime>
  <Words>338</Words>
  <Application>Microsoft Office PowerPoint</Application>
  <PresentationFormat>Widescreen</PresentationFormat>
  <Paragraphs>65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Work Sans</vt:lpstr>
      <vt:lpstr>Work Sans Light</vt:lpstr>
      <vt:lpstr>Work Sans Medium</vt:lpstr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Enrique Pedraza Sanchez</dc:creator>
  <cp:lastModifiedBy>Jorge Bolaños</cp:lastModifiedBy>
  <cp:revision>59</cp:revision>
  <dcterms:created xsi:type="dcterms:W3CDTF">2020-10-01T23:51:28Z</dcterms:created>
  <dcterms:modified xsi:type="dcterms:W3CDTF">2025-07-31T16:00:37Z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299739c-ad3d-4908-806e-4d91151a6e13_Enabled">
    <vt:lpwstr>true</vt:lpwstr>
  </property>
  <property fmtid="{D5CDD505-2E9C-101B-9397-08002B2CF9AE}" pid="3" name="MSIP_Label_1299739c-ad3d-4908-806e-4d91151a6e13_Method">
    <vt:lpwstr>Standard</vt:lpwstr>
  </property>
  <property fmtid="{D5CDD505-2E9C-101B-9397-08002B2CF9AE}" pid="4" name="MSIP_Label_1299739c-ad3d-4908-806e-4d91151a6e13_Name">
    <vt:lpwstr>All Employees (Unrestricted)</vt:lpwstr>
  </property>
  <property fmtid="{D5CDD505-2E9C-101B-9397-08002B2CF9AE}" pid="5" name="MSIP_Label_1299739c-ad3d-4908-806e-4d91151a6e13_SiteId">
    <vt:lpwstr>cbc2c381-2f2e-4d93-91d1-506c9316ace7</vt:lpwstr>
  </property>
  <property fmtid="{D5CDD505-2E9C-101B-9397-08002B2CF9AE}" pid="6" name="MSIP_Label_1299739c-ad3d-4908-806e-4d91151a6e13_ContentBits">
    <vt:lpwstr>0</vt:lpwstr>
  </property>
  <property fmtid="{D5CDD505-2E9C-101B-9397-08002B2CF9AE}" pid="7" name="MSIP_Label_1299739c-ad3d-4908-806e-4d91151a6e13_SetDate">
    <vt:lpwstr>2022-08-12T19:17:55Z</vt:lpwstr>
  </property>
  <property fmtid="{D5CDD505-2E9C-101B-9397-08002B2CF9AE}" pid="8" name="MSIP_Label_1299739c-ad3d-4908-806e-4d91151a6e13_ActionId">
    <vt:lpwstr>8c6bc714-34a9-4b82-914e-50b1377a2da4</vt:lpwstr>
  </property>
</Properties>
</file>