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74" r:id="rId2"/>
    <p:sldId id="258" r:id="rId3"/>
    <p:sldId id="259" r:id="rId4"/>
    <p:sldId id="263" r:id="rId5"/>
    <p:sldId id="265" r:id="rId6"/>
    <p:sldId id="264" r:id="rId7"/>
    <p:sldId id="266" r:id="rId8"/>
    <p:sldId id="267" r:id="rId9"/>
    <p:sldId id="268" r:id="rId10"/>
    <p:sldId id="262" r:id="rId11"/>
  </p:sldIdLst>
  <p:sldSz cx="24384000" cy="1574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43239"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943239"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943239"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943239"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943239"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943239"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943239"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943239"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943239"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96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300"/>
    <a:srgbClr val="FF7030"/>
    <a:srgbClr val="FF6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F2EAA-ED3A-4363-8504-A908F82AD5A1}" v="2" dt="2024-08-09T12:38:13.38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30" d="100"/>
          <a:sy n="30" d="100"/>
        </p:scale>
        <p:origin x="1152" y="78"/>
      </p:cViewPr>
      <p:guideLst>
        <p:guide orient="horz" pos="496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Fernando Guilombo Valdes" userId="S::dfguilombov@sena.edu.co::90a97908-173b-4d7d-9c97-2054b5c652a9" providerId="AD" clId="Web-{3AEF2EAA-ED3A-4363-8504-A908F82AD5A1}"/>
    <pc:docChg chg="mod modSld">
      <pc:chgData name="Diego Fernando Guilombo Valdes" userId="S::dfguilombov@sena.edu.co::90a97908-173b-4d7d-9c97-2054b5c652a9" providerId="AD" clId="Web-{3AEF2EAA-ED3A-4363-8504-A908F82AD5A1}" dt="2024-08-09T12:38:13.387" v="2" actId="1076"/>
      <pc:docMkLst>
        <pc:docMk/>
      </pc:docMkLst>
      <pc:sldChg chg="modSp">
        <pc:chgData name="Diego Fernando Guilombo Valdes" userId="S::dfguilombov@sena.edu.co::90a97908-173b-4d7d-9c97-2054b5c652a9" providerId="AD" clId="Web-{3AEF2EAA-ED3A-4363-8504-A908F82AD5A1}" dt="2024-08-09T12:38:13.387" v="2" actId="1076"/>
        <pc:sldMkLst>
          <pc:docMk/>
          <pc:sldMk cId="4044559286" sldId="265"/>
        </pc:sldMkLst>
        <pc:picChg chg="mod">
          <ac:chgData name="Diego Fernando Guilombo Valdes" userId="S::dfguilombov@sena.edu.co::90a97908-173b-4d7d-9c97-2054b5c652a9" providerId="AD" clId="Web-{3AEF2EAA-ED3A-4363-8504-A908F82AD5A1}" dt="2024-08-09T12:38:13.387" v="2" actId="1076"/>
          <ac:picMkLst>
            <pc:docMk/>
            <pc:sldMk cId="4044559286" sldId="265"/>
            <ac:picMk id="130" creationId="{00000000-0000-0000-0000-000000000000}"/>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_rels/data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E990B-AA6E-437D-9559-6E7B24B5CD94}" type="doc">
      <dgm:prSet loTypeId="urn:microsoft.com/office/officeart/2005/8/layout/StepDownProcess" loCatId="process" qsTypeId="urn:microsoft.com/office/officeart/2005/8/quickstyle/simple3" qsCatId="simple" csTypeId="urn:microsoft.com/office/officeart/2005/8/colors/colorful5" csCatId="colorful" phldr="1"/>
      <dgm:spPr/>
      <dgm:t>
        <a:bodyPr/>
        <a:lstStyle/>
        <a:p>
          <a:endParaRPr lang="es-CO"/>
        </a:p>
      </dgm:t>
    </dgm:pt>
    <dgm:pt modelId="{B486BFE8-0D1F-4F7F-A099-C0CA372BCF5B}">
      <dgm:prSet phldrT="[Texto]"/>
      <dgm:spPr/>
      <dgm:t>
        <a:bodyPr/>
        <a:lstStyle/>
        <a:p>
          <a:r>
            <a:rPr lang="es-ES" dirty="0">
              <a:latin typeface="Calibri" panose="020F0502020204030204" pitchFamily="34" charset="0"/>
              <a:cs typeface="Calibri" panose="020F0502020204030204" pitchFamily="34" charset="0"/>
            </a:rPr>
            <a:t>Yo como</a:t>
          </a:r>
          <a:endParaRPr lang="es-CO" dirty="0">
            <a:latin typeface="Calibri" panose="020F0502020204030204" pitchFamily="34" charset="0"/>
            <a:cs typeface="Calibri" panose="020F0502020204030204" pitchFamily="34" charset="0"/>
          </a:endParaRPr>
        </a:p>
      </dgm:t>
    </dgm:pt>
    <dgm:pt modelId="{68DB3D98-3131-40D9-9850-11E9A9223906}" type="parTrans" cxnId="{CB786C69-5CD1-473E-9673-3D6A360AECC7}">
      <dgm:prSet/>
      <dgm:spPr/>
      <dgm:t>
        <a:bodyPr/>
        <a:lstStyle/>
        <a:p>
          <a:endParaRPr lang="es-CO"/>
        </a:p>
      </dgm:t>
    </dgm:pt>
    <dgm:pt modelId="{F80DC1B4-ED0B-44C9-8512-DFBDF7C2E762}" type="sibTrans" cxnId="{CB786C69-5CD1-473E-9673-3D6A360AECC7}">
      <dgm:prSet/>
      <dgm:spPr/>
      <dgm:t>
        <a:bodyPr/>
        <a:lstStyle/>
        <a:p>
          <a:endParaRPr lang="es-CO"/>
        </a:p>
      </dgm:t>
    </dgm:pt>
    <dgm:pt modelId="{6997CEB7-C97C-4122-93BB-AC79C56634CC}">
      <dgm:prSet phldrT="[Texto]" custT="1"/>
      <dgm:spPr/>
      <dgm:t>
        <a:bodyPr/>
        <a:lstStyle/>
        <a:p>
          <a:r>
            <a:rPr lang="es-ES" sz="4800" dirty="0">
              <a:solidFill>
                <a:schemeClr val="bg1"/>
              </a:solidFill>
              <a:latin typeface="Calibri" panose="020F0502020204030204" pitchFamily="34" charset="0"/>
              <a:cs typeface="Calibri" panose="020F0502020204030204" pitchFamily="34" charset="0"/>
            </a:rPr>
            <a:t> </a:t>
          </a:r>
          <a:r>
            <a:rPr lang="es-ES" sz="3600" dirty="0">
              <a:solidFill>
                <a:schemeClr val="bg1"/>
              </a:solidFill>
              <a:latin typeface="Calibri" panose="020F0502020204030204" pitchFamily="34" charset="0"/>
              <a:cs typeface="Calibri" panose="020F0502020204030204" pitchFamily="34" charset="0"/>
            </a:rPr>
            <a:t>Yo como</a:t>
          </a:r>
          <a:endParaRPr lang="es-CO" sz="3600" dirty="0">
            <a:solidFill>
              <a:schemeClr val="bg1"/>
            </a:solidFill>
            <a:latin typeface="Calibri" panose="020F0502020204030204" pitchFamily="34" charset="0"/>
            <a:cs typeface="Calibri" panose="020F0502020204030204" pitchFamily="34" charset="0"/>
          </a:endParaRPr>
        </a:p>
      </dgm:t>
    </dgm:pt>
    <dgm:pt modelId="{AD4B0B2C-DB59-4471-A84E-2F3CBC2C2B4A}" type="parTrans" cxnId="{CBA08FEC-C45B-4326-8894-4AD5DD9DFEFD}">
      <dgm:prSet/>
      <dgm:spPr/>
      <dgm:t>
        <a:bodyPr/>
        <a:lstStyle/>
        <a:p>
          <a:endParaRPr lang="es-CO"/>
        </a:p>
      </dgm:t>
    </dgm:pt>
    <dgm:pt modelId="{E4DF5C42-EB0F-42F4-B74C-B77FB60A0470}" type="sibTrans" cxnId="{CBA08FEC-C45B-4326-8894-4AD5DD9DFEFD}">
      <dgm:prSet/>
      <dgm:spPr/>
      <dgm:t>
        <a:bodyPr/>
        <a:lstStyle/>
        <a:p>
          <a:endParaRPr lang="es-CO"/>
        </a:p>
      </dgm:t>
    </dgm:pt>
    <dgm:pt modelId="{A726DA2D-3104-485D-AFA6-EBD4A0048B02}">
      <dgm:prSet phldrT="[Texto]" custT="1"/>
      <dgm:spPr/>
      <dgm:t>
        <a:bodyPr/>
        <a:lstStyle/>
        <a:p>
          <a:r>
            <a:rPr lang="es-ES" sz="4800" dirty="0">
              <a:solidFill>
                <a:schemeClr val="bg1"/>
              </a:solidFill>
              <a:latin typeface="Calibri" panose="020F0502020204030204" pitchFamily="34" charset="0"/>
              <a:cs typeface="Calibri" panose="020F0502020204030204" pitchFamily="34" charset="0"/>
            </a:rPr>
            <a:t> </a:t>
          </a:r>
          <a:r>
            <a:rPr lang="es-ES" sz="3600" dirty="0">
              <a:solidFill>
                <a:schemeClr val="bg1"/>
              </a:solidFill>
              <a:latin typeface="Calibri" panose="020F0502020204030204" pitchFamily="34" charset="0"/>
              <a:cs typeface="Calibri" panose="020F0502020204030204" pitchFamily="34" charset="0"/>
            </a:rPr>
            <a:t>Administrador</a:t>
          </a:r>
          <a:endParaRPr lang="es-CO" sz="3600" dirty="0">
            <a:solidFill>
              <a:schemeClr val="bg1"/>
            </a:solidFill>
            <a:latin typeface="Calibri" panose="020F0502020204030204" pitchFamily="34" charset="0"/>
            <a:cs typeface="Calibri" panose="020F0502020204030204" pitchFamily="34" charset="0"/>
          </a:endParaRPr>
        </a:p>
      </dgm:t>
    </dgm:pt>
    <dgm:pt modelId="{67DBD276-00E0-44FE-9767-FAD48356D5B6}" type="parTrans" cxnId="{9FCE33BF-9E34-4252-A9D6-1F673E0CC0D0}">
      <dgm:prSet/>
      <dgm:spPr/>
      <dgm:t>
        <a:bodyPr/>
        <a:lstStyle/>
        <a:p>
          <a:endParaRPr lang="es-CO"/>
        </a:p>
      </dgm:t>
    </dgm:pt>
    <dgm:pt modelId="{09DF33D0-E4EE-4DE0-94FB-6BD6CE0CCD30}" type="sibTrans" cxnId="{9FCE33BF-9E34-4252-A9D6-1F673E0CC0D0}">
      <dgm:prSet/>
      <dgm:spPr/>
      <dgm:t>
        <a:bodyPr/>
        <a:lstStyle/>
        <a:p>
          <a:endParaRPr lang="es-CO"/>
        </a:p>
      </dgm:t>
    </dgm:pt>
    <dgm:pt modelId="{137A07F9-9D07-49E2-AF1C-4220ABB4C3A0}">
      <dgm:prSet phldrT="[Texto]"/>
      <dgm:spPr/>
      <dgm:t>
        <a:bodyPr/>
        <a:lstStyle/>
        <a:p>
          <a:r>
            <a:rPr lang="es-ES" dirty="0">
              <a:latin typeface="Calibri" panose="020F0502020204030204" pitchFamily="34" charset="0"/>
              <a:cs typeface="Calibri" panose="020F0502020204030204" pitchFamily="34" charset="0"/>
            </a:rPr>
            <a:t>deseo, quiero, necesito</a:t>
          </a:r>
          <a:endParaRPr lang="es-CO" dirty="0">
            <a:latin typeface="Calibri" panose="020F0502020204030204" pitchFamily="34" charset="0"/>
            <a:cs typeface="Calibri" panose="020F0502020204030204" pitchFamily="34" charset="0"/>
          </a:endParaRPr>
        </a:p>
      </dgm:t>
    </dgm:pt>
    <dgm:pt modelId="{80C86F25-28D7-41E6-9FD4-CDB3392B44CF}" type="parTrans" cxnId="{C63E6954-7882-4360-8C62-8178638EB70B}">
      <dgm:prSet/>
      <dgm:spPr/>
      <dgm:t>
        <a:bodyPr/>
        <a:lstStyle/>
        <a:p>
          <a:endParaRPr lang="es-CO"/>
        </a:p>
      </dgm:t>
    </dgm:pt>
    <dgm:pt modelId="{D60FAB76-7C3A-4D6F-A0A7-F68C98F414D5}" type="sibTrans" cxnId="{C63E6954-7882-4360-8C62-8178638EB70B}">
      <dgm:prSet/>
      <dgm:spPr/>
      <dgm:t>
        <a:bodyPr/>
        <a:lstStyle/>
        <a:p>
          <a:endParaRPr lang="es-CO"/>
        </a:p>
      </dgm:t>
    </dgm:pt>
    <dgm:pt modelId="{4CD37D9F-87F2-4B45-9639-4C0136B725B3}">
      <dgm:prSet phldrT="[Texto]" custT="1"/>
      <dgm:spPr/>
      <dgm:t>
        <a:bodyPr/>
        <a:lstStyle/>
        <a:p>
          <a:r>
            <a:rPr lang="es-ES" sz="3600" dirty="0">
              <a:solidFill>
                <a:schemeClr val="bg1"/>
              </a:solidFill>
              <a:latin typeface="Calibri" panose="020F0502020204030204" pitchFamily="34" charset="0"/>
              <a:cs typeface="Calibri" panose="020F0502020204030204" pitchFamily="34" charset="0"/>
            </a:rPr>
            <a:t> necesito</a:t>
          </a:r>
          <a:endParaRPr lang="es-CO" sz="3600" dirty="0">
            <a:solidFill>
              <a:schemeClr val="bg1"/>
            </a:solidFill>
            <a:latin typeface="Calibri" panose="020F0502020204030204" pitchFamily="34" charset="0"/>
            <a:cs typeface="Calibri" panose="020F0502020204030204" pitchFamily="34" charset="0"/>
          </a:endParaRPr>
        </a:p>
      </dgm:t>
    </dgm:pt>
    <dgm:pt modelId="{93DD1FBA-7534-4977-AC82-7B661BD72598}" type="parTrans" cxnId="{CF6D4172-5103-4EF9-BE98-8FFF64651CA9}">
      <dgm:prSet/>
      <dgm:spPr/>
      <dgm:t>
        <a:bodyPr/>
        <a:lstStyle/>
        <a:p>
          <a:endParaRPr lang="es-CO"/>
        </a:p>
      </dgm:t>
    </dgm:pt>
    <dgm:pt modelId="{FB3EA53C-CCB6-4E95-9DD3-8E956AA1FFB4}" type="sibTrans" cxnId="{CF6D4172-5103-4EF9-BE98-8FFF64651CA9}">
      <dgm:prSet/>
      <dgm:spPr/>
      <dgm:t>
        <a:bodyPr/>
        <a:lstStyle/>
        <a:p>
          <a:endParaRPr lang="es-CO"/>
        </a:p>
      </dgm:t>
    </dgm:pt>
    <dgm:pt modelId="{F80D8AA5-DC60-41E9-9B55-E760CE64FA17}">
      <dgm:prSet phldrT="[Texto]"/>
      <dgm:spPr/>
      <dgm:t>
        <a:bodyPr/>
        <a:lstStyle/>
        <a:p>
          <a:r>
            <a:rPr lang="es-ES" dirty="0">
              <a:latin typeface="Calibri" panose="020F0502020204030204" pitchFamily="34" charset="0"/>
              <a:cs typeface="Calibri" panose="020F0502020204030204" pitchFamily="34" charset="0"/>
            </a:rPr>
            <a:t>Rol</a:t>
          </a:r>
          <a:endParaRPr lang="es-CO" dirty="0">
            <a:latin typeface="Calibri" panose="020F0502020204030204" pitchFamily="34" charset="0"/>
            <a:cs typeface="Calibri" panose="020F0502020204030204" pitchFamily="34" charset="0"/>
          </a:endParaRPr>
        </a:p>
      </dgm:t>
    </dgm:pt>
    <dgm:pt modelId="{5AAF2E5B-859F-48E5-B99A-26EB1FF958E7}" type="sibTrans" cxnId="{91874AFD-C368-499C-9ED8-BEE6C701532B}">
      <dgm:prSet/>
      <dgm:spPr/>
      <dgm:t>
        <a:bodyPr/>
        <a:lstStyle/>
        <a:p>
          <a:endParaRPr lang="es-CO"/>
        </a:p>
      </dgm:t>
    </dgm:pt>
    <dgm:pt modelId="{E6DB191F-1D55-44D3-B09A-AFCDED17900E}" type="parTrans" cxnId="{91874AFD-C368-499C-9ED8-BEE6C701532B}">
      <dgm:prSet/>
      <dgm:spPr/>
      <dgm:t>
        <a:bodyPr/>
        <a:lstStyle/>
        <a:p>
          <a:endParaRPr lang="es-CO"/>
        </a:p>
      </dgm:t>
    </dgm:pt>
    <dgm:pt modelId="{BE7B7E32-5FC9-4E28-B663-67C360C30D62}">
      <dgm:prSet phldrT="[Texto]" custT="1"/>
      <dgm:spPr/>
      <dgm:t>
        <a:bodyPr/>
        <a:lstStyle/>
        <a:p>
          <a:r>
            <a:rPr lang="es-ES" sz="3600" b="0" dirty="0">
              <a:solidFill>
                <a:schemeClr val="bg1"/>
              </a:solidFill>
              <a:latin typeface="Calibri" panose="020F0502020204030204" pitchFamily="34" charset="0"/>
              <a:cs typeface="Calibri" panose="020F0502020204030204" pitchFamily="34" charset="0"/>
            </a:rPr>
            <a:t>registrar las compras </a:t>
          </a:r>
          <a:endParaRPr lang="es-CO" sz="3600" dirty="0">
            <a:latin typeface="Calibri" panose="020F0502020204030204" pitchFamily="34" charset="0"/>
            <a:cs typeface="Calibri" panose="020F0502020204030204" pitchFamily="34" charset="0"/>
          </a:endParaRPr>
        </a:p>
      </dgm:t>
    </dgm:pt>
    <dgm:pt modelId="{436C6E3A-97AF-40FA-BE16-D01FF3CB08E1}" type="parTrans" cxnId="{7A0C74B3-8A56-4D86-B4E4-6E8507D47B53}">
      <dgm:prSet/>
      <dgm:spPr/>
      <dgm:t>
        <a:bodyPr/>
        <a:lstStyle/>
        <a:p>
          <a:endParaRPr lang="es-CO"/>
        </a:p>
      </dgm:t>
    </dgm:pt>
    <dgm:pt modelId="{C14D4585-8D7C-4AA6-83FC-5C4237D04587}" type="sibTrans" cxnId="{7A0C74B3-8A56-4D86-B4E4-6E8507D47B53}">
      <dgm:prSet/>
      <dgm:spPr/>
      <dgm:t>
        <a:bodyPr/>
        <a:lstStyle/>
        <a:p>
          <a:endParaRPr lang="es-CO"/>
        </a:p>
      </dgm:t>
    </dgm:pt>
    <dgm:pt modelId="{48D06A29-504C-4161-B03B-BC7CB90E0CFF}">
      <dgm:prSet phldrT="[Texto]"/>
      <dgm:spPr/>
      <dgm:t>
        <a:bodyPr/>
        <a:lstStyle/>
        <a:p>
          <a:r>
            <a:rPr lang="es-ES" dirty="0">
              <a:latin typeface="Calibri" panose="020F0502020204030204" pitchFamily="34" charset="0"/>
              <a:cs typeface="Calibri" panose="020F0502020204030204" pitchFamily="34" charset="0"/>
            </a:rPr>
            <a:t>Objetivo</a:t>
          </a:r>
          <a:endParaRPr lang="es-CO" dirty="0">
            <a:latin typeface="Calibri" panose="020F0502020204030204" pitchFamily="34" charset="0"/>
            <a:cs typeface="Calibri" panose="020F0502020204030204" pitchFamily="34" charset="0"/>
          </a:endParaRPr>
        </a:p>
      </dgm:t>
    </dgm:pt>
    <dgm:pt modelId="{B81F8A68-0898-4A93-A76F-ED5DD5CE9DF8}" type="parTrans" cxnId="{E94B4B85-10E6-4E05-BA0E-0131B5421192}">
      <dgm:prSet/>
      <dgm:spPr/>
      <dgm:t>
        <a:bodyPr/>
        <a:lstStyle/>
        <a:p>
          <a:endParaRPr lang="es-CO"/>
        </a:p>
      </dgm:t>
    </dgm:pt>
    <dgm:pt modelId="{F9CF7E1E-61A1-4D19-8196-9F375075F2E1}" type="sibTrans" cxnId="{E94B4B85-10E6-4E05-BA0E-0131B5421192}">
      <dgm:prSet/>
      <dgm:spPr/>
      <dgm:t>
        <a:bodyPr/>
        <a:lstStyle/>
        <a:p>
          <a:endParaRPr lang="es-CO"/>
        </a:p>
      </dgm:t>
    </dgm:pt>
    <dgm:pt modelId="{5B0A605A-12CE-43BD-98E9-2D6F340C8F42}">
      <dgm:prSet phldrT="[Texto]"/>
      <dgm:spPr/>
      <dgm:t>
        <a:bodyPr/>
        <a:lstStyle/>
        <a:p>
          <a:r>
            <a:rPr lang="es-ES" b="0" dirty="0">
              <a:solidFill>
                <a:schemeClr val="bg1"/>
              </a:solidFill>
              <a:latin typeface="Calibri" panose="020F0502020204030204" pitchFamily="34" charset="0"/>
              <a:cs typeface="Calibri" panose="020F0502020204030204" pitchFamily="34" charset="0"/>
            </a:rPr>
            <a:t>Para poder</a:t>
          </a:r>
          <a:endParaRPr lang="es-CO" dirty="0"/>
        </a:p>
      </dgm:t>
    </dgm:pt>
    <dgm:pt modelId="{83AB0335-1A4C-46FC-BDA4-77E5FDAA3D01}" type="parTrans" cxnId="{5259B62A-2B53-4A48-8BBF-55AE02C70FEE}">
      <dgm:prSet/>
      <dgm:spPr/>
      <dgm:t>
        <a:bodyPr/>
        <a:lstStyle/>
        <a:p>
          <a:endParaRPr lang="es-CO"/>
        </a:p>
      </dgm:t>
    </dgm:pt>
    <dgm:pt modelId="{4A1C45F6-A3B8-454E-8900-660AB45B23DC}" type="sibTrans" cxnId="{5259B62A-2B53-4A48-8BBF-55AE02C70FEE}">
      <dgm:prSet/>
      <dgm:spPr/>
      <dgm:t>
        <a:bodyPr/>
        <a:lstStyle/>
        <a:p>
          <a:endParaRPr lang="es-CO"/>
        </a:p>
      </dgm:t>
    </dgm:pt>
    <dgm:pt modelId="{3B84BF62-157E-4038-9ABF-F45B8837247E}">
      <dgm:prSet phldrT="[Texto]" custT="1"/>
      <dgm:spPr/>
      <dgm:t>
        <a:bodyPr/>
        <a:lstStyle/>
        <a:p>
          <a:r>
            <a:rPr lang="es-ES" sz="3600" dirty="0">
              <a:solidFill>
                <a:schemeClr val="bg1"/>
              </a:solidFill>
              <a:latin typeface="Calibri" panose="020F0502020204030204" pitchFamily="34" charset="0"/>
              <a:cs typeface="Calibri" panose="020F0502020204030204" pitchFamily="34" charset="0"/>
            </a:rPr>
            <a:t>para poder</a:t>
          </a:r>
          <a:endParaRPr lang="es-CO" sz="3600" dirty="0">
            <a:solidFill>
              <a:schemeClr val="bg1"/>
            </a:solidFill>
            <a:latin typeface="Calibri" panose="020F0502020204030204" pitchFamily="34" charset="0"/>
            <a:cs typeface="Calibri" panose="020F0502020204030204" pitchFamily="34" charset="0"/>
          </a:endParaRPr>
        </a:p>
      </dgm:t>
    </dgm:pt>
    <dgm:pt modelId="{04726166-F34B-444A-A5C1-F8A1CAFB5BF1}" type="parTrans" cxnId="{DA509B51-5049-4F35-84A8-6E138D3212A6}">
      <dgm:prSet/>
      <dgm:spPr/>
      <dgm:t>
        <a:bodyPr/>
        <a:lstStyle/>
        <a:p>
          <a:endParaRPr lang="es-CO"/>
        </a:p>
      </dgm:t>
    </dgm:pt>
    <dgm:pt modelId="{6DC75EEA-1D24-436A-81F8-9F52084C405C}" type="sibTrans" cxnId="{DA509B51-5049-4F35-84A8-6E138D3212A6}">
      <dgm:prSet/>
      <dgm:spPr/>
      <dgm:t>
        <a:bodyPr/>
        <a:lstStyle/>
        <a:p>
          <a:endParaRPr lang="es-CO"/>
        </a:p>
      </dgm:t>
    </dgm:pt>
    <dgm:pt modelId="{D72F9F90-A513-41E8-A7A1-9C3A674FDE79}">
      <dgm:prSet phldrT="[Texto]" custT="1"/>
      <dgm:spPr/>
      <dgm:t>
        <a:bodyPr/>
        <a:lstStyle/>
        <a:p>
          <a:r>
            <a:rPr lang="es-ES" sz="3600" dirty="0">
              <a:solidFill>
                <a:schemeClr val="bg1"/>
              </a:solidFill>
              <a:latin typeface="Calibri" panose="020F0502020204030204" pitchFamily="34" charset="0"/>
              <a:cs typeface="Calibri" panose="020F0502020204030204" pitchFamily="34" charset="0"/>
            </a:rPr>
            <a:t>Beneficio </a:t>
          </a:r>
          <a:endParaRPr lang="es-CO" sz="3600" dirty="0">
            <a:solidFill>
              <a:schemeClr val="bg1"/>
            </a:solidFill>
            <a:latin typeface="Calibri" panose="020F0502020204030204" pitchFamily="34" charset="0"/>
            <a:cs typeface="Calibri" panose="020F0502020204030204" pitchFamily="34" charset="0"/>
          </a:endParaRPr>
        </a:p>
      </dgm:t>
    </dgm:pt>
    <dgm:pt modelId="{C972F4DE-C232-46D1-95F0-7A0372AE646B}" type="parTrans" cxnId="{1405FF43-A509-495F-A22A-EB6892506F14}">
      <dgm:prSet/>
      <dgm:spPr/>
      <dgm:t>
        <a:bodyPr/>
        <a:lstStyle/>
        <a:p>
          <a:endParaRPr lang="es-CO"/>
        </a:p>
      </dgm:t>
    </dgm:pt>
    <dgm:pt modelId="{3D60C0A5-33D1-408B-B0FF-A293F102F34D}" type="sibTrans" cxnId="{1405FF43-A509-495F-A22A-EB6892506F14}">
      <dgm:prSet/>
      <dgm:spPr/>
      <dgm:t>
        <a:bodyPr/>
        <a:lstStyle/>
        <a:p>
          <a:endParaRPr lang="es-CO"/>
        </a:p>
      </dgm:t>
    </dgm:pt>
    <dgm:pt modelId="{29D5B5B1-AF6F-4EB4-A30A-1FC13F976194}">
      <dgm:prSet phldrT="[Texto]" custT="1"/>
      <dgm:spPr/>
      <dgm:t>
        <a:bodyPr/>
        <a:lstStyle/>
        <a:p>
          <a:r>
            <a:rPr lang="es-ES" sz="3600" b="0" dirty="0">
              <a:solidFill>
                <a:schemeClr val="bg1"/>
              </a:solidFill>
              <a:latin typeface="Calibri" panose="020F0502020204030204" pitchFamily="34" charset="0"/>
              <a:cs typeface="Calibri" panose="020F0502020204030204" pitchFamily="34" charset="0"/>
            </a:rPr>
            <a:t>guardar el registro de lo que he comprado</a:t>
          </a:r>
          <a:endParaRPr lang="es-CO" sz="3600" dirty="0">
            <a:solidFill>
              <a:schemeClr val="bg1"/>
            </a:solidFill>
            <a:latin typeface="Calibri" panose="020F0502020204030204" pitchFamily="34" charset="0"/>
            <a:cs typeface="Calibri" panose="020F0502020204030204" pitchFamily="34" charset="0"/>
          </a:endParaRPr>
        </a:p>
      </dgm:t>
    </dgm:pt>
    <dgm:pt modelId="{10BAEC4A-43D7-4DD2-90A3-B804311861A3}" type="parTrans" cxnId="{B650D045-2009-4FBE-A5E1-A3509F7A928B}">
      <dgm:prSet/>
      <dgm:spPr/>
      <dgm:t>
        <a:bodyPr/>
        <a:lstStyle/>
        <a:p>
          <a:endParaRPr lang="es-CO"/>
        </a:p>
      </dgm:t>
    </dgm:pt>
    <dgm:pt modelId="{CE625232-D931-47F8-96DD-9E260077D292}" type="sibTrans" cxnId="{B650D045-2009-4FBE-A5E1-A3509F7A928B}">
      <dgm:prSet/>
      <dgm:spPr/>
      <dgm:t>
        <a:bodyPr/>
        <a:lstStyle/>
        <a:p>
          <a:endParaRPr lang="es-CO"/>
        </a:p>
      </dgm:t>
    </dgm:pt>
    <dgm:pt modelId="{8A628B69-726E-438E-BE08-A6BCDA3D7EEF}" type="pres">
      <dgm:prSet presAssocID="{A17E990B-AA6E-437D-9559-6E7B24B5CD94}" presName="rootnode" presStyleCnt="0">
        <dgm:presLayoutVars>
          <dgm:chMax/>
          <dgm:chPref/>
          <dgm:dir/>
          <dgm:animLvl val="lvl"/>
        </dgm:presLayoutVars>
      </dgm:prSet>
      <dgm:spPr/>
    </dgm:pt>
    <dgm:pt modelId="{3A7854C3-A75A-4454-BA7C-1EEE8DE3C676}" type="pres">
      <dgm:prSet presAssocID="{B486BFE8-0D1F-4F7F-A099-C0CA372BCF5B}" presName="composite" presStyleCnt="0"/>
      <dgm:spPr/>
    </dgm:pt>
    <dgm:pt modelId="{0552F284-B5D4-4D7D-8D7E-00784FD466B1}" type="pres">
      <dgm:prSet presAssocID="{B486BFE8-0D1F-4F7F-A099-C0CA372BCF5B}" presName="bentUpArrow1" presStyleLbl="alignImgPlace1" presStyleIdx="0" presStyleCnt="5"/>
      <dgm:spPr/>
    </dgm:pt>
    <dgm:pt modelId="{7E3887E7-B123-44C2-A859-BFBA3265673E}" type="pres">
      <dgm:prSet presAssocID="{B486BFE8-0D1F-4F7F-A099-C0CA372BCF5B}" presName="ParentText" presStyleLbl="node1" presStyleIdx="0" presStyleCnt="6">
        <dgm:presLayoutVars>
          <dgm:chMax val="1"/>
          <dgm:chPref val="1"/>
          <dgm:bulletEnabled val="1"/>
        </dgm:presLayoutVars>
      </dgm:prSet>
      <dgm:spPr/>
    </dgm:pt>
    <dgm:pt modelId="{750E7CC7-C7BB-4AD1-AA2F-473EA65F37E0}" type="pres">
      <dgm:prSet presAssocID="{B486BFE8-0D1F-4F7F-A099-C0CA372BCF5B}" presName="ChildText" presStyleLbl="revTx" presStyleIdx="0" presStyleCnt="6" custScaleX="148120" custLinFactNeighborX="30773" custLinFactNeighborY="5523">
        <dgm:presLayoutVars>
          <dgm:chMax val="0"/>
          <dgm:chPref val="0"/>
          <dgm:bulletEnabled val="1"/>
        </dgm:presLayoutVars>
      </dgm:prSet>
      <dgm:spPr/>
    </dgm:pt>
    <dgm:pt modelId="{19AF0054-D517-4FEB-BCFB-B7DFF10ACBDF}" type="pres">
      <dgm:prSet presAssocID="{F80DC1B4-ED0B-44C9-8512-DFBDF7C2E762}" presName="sibTrans" presStyleCnt="0"/>
      <dgm:spPr/>
    </dgm:pt>
    <dgm:pt modelId="{46AB0745-02C0-48B4-9930-A8D744C88699}" type="pres">
      <dgm:prSet presAssocID="{F80D8AA5-DC60-41E9-9B55-E760CE64FA17}" presName="composite" presStyleCnt="0"/>
      <dgm:spPr/>
    </dgm:pt>
    <dgm:pt modelId="{E3136FD2-9B72-4DC1-9E4D-88F7069BAF79}" type="pres">
      <dgm:prSet presAssocID="{F80D8AA5-DC60-41E9-9B55-E760CE64FA17}" presName="bentUpArrow1" presStyleLbl="alignImgPlace1" presStyleIdx="1" presStyleCnt="5"/>
      <dgm:spPr/>
    </dgm:pt>
    <dgm:pt modelId="{57927705-17C5-4C65-92AB-53BFAB2D863D}" type="pres">
      <dgm:prSet presAssocID="{F80D8AA5-DC60-41E9-9B55-E760CE64FA17}" presName="ParentText" presStyleLbl="node1" presStyleIdx="1" presStyleCnt="6">
        <dgm:presLayoutVars>
          <dgm:chMax val="1"/>
          <dgm:chPref val="1"/>
          <dgm:bulletEnabled val="1"/>
        </dgm:presLayoutVars>
      </dgm:prSet>
      <dgm:spPr/>
    </dgm:pt>
    <dgm:pt modelId="{8CD85BDE-B121-49E2-8B42-EE62B36D665D}" type="pres">
      <dgm:prSet presAssocID="{F80D8AA5-DC60-41E9-9B55-E760CE64FA17}" presName="ChildText" presStyleLbl="revTx" presStyleIdx="1" presStyleCnt="6" custScaleX="253356" custLinFactNeighborX="84439" custLinFactNeighborY="1844">
        <dgm:presLayoutVars>
          <dgm:chMax val="0"/>
          <dgm:chPref val="0"/>
          <dgm:bulletEnabled val="1"/>
        </dgm:presLayoutVars>
      </dgm:prSet>
      <dgm:spPr/>
    </dgm:pt>
    <dgm:pt modelId="{C5F7B8A0-7401-42D8-9BF4-4554EBCDBBED}" type="pres">
      <dgm:prSet presAssocID="{5AAF2E5B-859F-48E5-B99A-26EB1FF958E7}" presName="sibTrans" presStyleCnt="0"/>
      <dgm:spPr/>
    </dgm:pt>
    <dgm:pt modelId="{06CD13B8-5B79-46E2-88C5-A4480BD2F156}" type="pres">
      <dgm:prSet presAssocID="{137A07F9-9D07-49E2-AF1C-4220ABB4C3A0}" presName="composite" presStyleCnt="0"/>
      <dgm:spPr/>
    </dgm:pt>
    <dgm:pt modelId="{D14A5DF4-8CB0-4D10-BF54-AB71A6845D1B}" type="pres">
      <dgm:prSet presAssocID="{137A07F9-9D07-49E2-AF1C-4220ABB4C3A0}" presName="bentUpArrow1" presStyleLbl="alignImgPlace1" presStyleIdx="2" presStyleCnt="5"/>
      <dgm:spPr/>
    </dgm:pt>
    <dgm:pt modelId="{BE6AB334-0EEA-4D56-A9E9-964C0ED4ED41}" type="pres">
      <dgm:prSet presAssocID="{137A07F9-9D07-49E2-AF1C-4220ABB4C3A0}" presName="ParentText" presStyleLbl="node1" presStyleIdx="2" presStyleCnt="6">
        <dgm:presLayoutVars>
          <dgm:chMax val="1"/>
          <dgm:chPref val="1"/>
          <dgm:bulletEnabled val="1"/>
        </dgm:presLayoutVars>
      </dgm:prSet>
      <dgm:spPr/>
    </dgm:pt>
    <dgm:pt modelId="{F78BF46A-84F8-4166-A16B-F4BF7002DFA6}" type="pres">
      <dgm:prSet presAssocID="{137A07F9-9D07-49E2-AF1C-4220ABB4C3A0}" presName="ChildText" presStyleLbl="revTx" presStyleIdx="2" presStyleCnt="6" custScaleX="150274" custLinFactNeighborX="29490">
        <dgm:presLayoutVars>
          <dgm:chMax val="0"/>
          <dgm:chPref val="0"/>
          <dgm:bulletEnabled val="1"/>
        </dgm:presLayoutVars>
      </dgm:prSet>
      <dgm:spPr/>
    </dgm:pt>
    <dgm:pt modelId="{BF6461B9-2740-42ED-8911-9B22B0623A0D}" type="pres">
      <dgm:prSet presAssocID="{D60FAB76-7C3A-4D6F-A0A7-F68C98F414D5}" presName="sibTrans" presStyleCnt="0"/>
      <dgm:spPr/>
    </dgm:pt>
    <dgm:pt modelId="{C598B881-8E48-4EA5-8201-9A556D219BD4}" type="pres">
      <dgm:prSet presAssocID="{48D06A29-504C-4161-B03B-BC7CB90E0CFF}" presName="composite" presStyleCnt="0"/>
      <dgm:spPr/>
    </dgm:pt>
    <dgm:pt modelId="{DBD46665-BB02-4082-B0B1-07FD13CEF19C}" type="pres">
      <dgm:prSet presAssocID="{48D06A29-504C-4161-B03B-BC7CB90E0CFF}" presName="bentUpArrow1" presStyleLbl="alignImgPlace1" presStyleIdx="3" presStyleCnt="5"/>
      <dgm:spPr/>
    </dgm:pt>
    <dgm:pt modelId="{AA494B1F-0D9A-4CC0-8619-092F66E9FCBE}" type="pres">
      <dgm:prSet presAssocID="{48D06A29-504C-4161-B03B-BC7CB90E0CFF}" presName="ParentText" presStyleLbl="node1" presStyleIdx="3" presStyleCnt="6">
        <dgm:presLayoutVars>
          <dgm:chMax val="1"/>
          <dgm:chPref val="1"/>
          <dgm:bulletEnabled val="1"/>
        </dgm:presLayoutVars>
      </dgm:prSet>
      <dgm:spPr/>
    </dgm:pt>
    <dgm:pt modelId="{5B876555-BDE1-400F-B02B-0C101CE2B3B5}" type="pres">
      <dgm:prSet presAssocID="{48D06A29-504C-4161-B03B-BC7CB90E0CFF}" presName="ChildText" presStyleLbl="revTx" presStyleIdx="3" presStyleCnt="6" custScaleX="266648" custLinFactX="5639" custLinFactNeighborX="100000" custLinFactNeighborY="1">
        <dgm:presLayoutVars>
          <dgm:chMax val="0"/>
          <dgm:chPref val="0"/>
          <dgm:bulletEnabled val="1"/>
        </dgm:presLayoutVars>
      </dgm:prSet>
      <dgm:spPr/>
    </dgm:pt>
    <dgm:pt modelId="{54928D96-B40B-4B3C-BD7E-28F81C71AF4C}" type="pres">
      <dgm:prSet presAssocID="{F9CF7E1E-61A1-4D19-8196-9F375075F2E1}" presName="sibTrans" presStyleCnt="0"/>
      <dgm:spPr/>
    </dgm:pt>
    <dgm:pt modelId="{3A733CB3-659F-4898-8897-45170936EB7B}" type="pres">
      <dgm:prSet presAssocID="{5B0A605A-12CE-43BD-98E9-2D6F340C8F42}" presName="composite" presStyleCnt="0"/>
      <dgm:spPr/>
    </dgm:pt>
    <dgm:pt modelId="{58AEC889-4E03-4A16-8EE7-9FC3DA3A998E}" type="pres">
      <dgm:prSet presAssocID="{5B0A605A-12CE-43BD-98E9-2D6F340C8F42}" presName="bentUpArrow1" presStyleLbl="alignImgPlace1" presStyleIdx="4" presStyleCnt="5"/>
      <dgm:spPr/>
    </dgm:pt>
    <dgm:pt modelId="{3E7E206B-FEC1-4137-926D-C67F4DA6DD28}" type="pres">
      <dgm:prSet presAssocID="{5B0A605A-12CE-43BD-98E9-2D6F340C8F42}" presName="ParentText" presStyleLbl="node1" presStyleIdx="4" presStyleCnt="6">
        <dgm:presLayoutVars>
          <dgm:chMax val="1"/>
          <dgm:chPref val="1"/>
          <dgm:bulletEnabled val="1"/>
        </dgm:presLayoutVars>
      </dgm:prSet>
      <dgm:spPr/>
    </dgm:pt>
    <dgm:pt modelId="{99C7752B-41D7-4C22-AE8E-F1467FD2883F}" type="pres">
      <dgm:prSet presAssocID="{5B0A605A-12CE-43BD-98E9-2D6F340C8F42}" presName="ChildText" presStyleLbl="revTx" presStyleIdx="4" presStyleCnt="6" custScaleX="179409" custLinFactNeighborX="52518" custLinFactNeighborY="-2501">
        <dgm:presLayoutVars>
          <dgm:chMax val="0"/>
          <dgm:chPref val="0"/>
          <dgm:bulletEnabled val="1"/>
        </dgm:presLayoutVars>
      </dgm:prSet>
      <dgm:spPr/>
    </dgm:pt>
    <dgm:pt modelId="{8726FF64-EEF0-41A4-996E-4AA526C0E82A}" type="pres">
      <dgm:prSet presAssocID="{4A1C45F6-A3B8-454E-8900-660AB45B23DC}" presName="sibTrans" presStyleCnt="0"/>
      <dgm:spPr/>
    </dgm:pt>
    <dgm:pt modelId="{FE555B9A-B9FD-4271-8A86-C6D1FD28E40B}" type="pres">
      <dgm:prSet presAssocID="{D72F9F90-A513-41E8-A7A1-9C3A674FDE79}" presName="composite" presStyleCnt="0"/>
      <dgm:spPr/>
    </dgm:pt>
    <dgm:pt modelId="{D09FDBC6-DA14-4642-92CD-C46822A11D04}" type="pres">
      <dgm:prSet presAssocID="{D72F9F90-A513-41E8-A7A1-9C3A674FDE79}" presName="ParentText" presStyleLbl="node1" presStyleIdx="5" presStyleCnt="6">
        <dgm:presLayoutVars>
          <dgm:chMax val="1"/>
          <dgm:chPref val="1"/>
          <dgm:bulletEnabled val="1"/>
        </dgm:presLayoutVars>
      </dgm:prSet>
      <dgm:spPr/>
    </dgm:pt>
    <dgm:pt modelId="{6D43E77C-D3FB-4910-B245-C79FE6883D11}" type="pres">
      <dgm:prSet presAssocID="{D72F9F90-A513-41E8-A7A1-9C3A674FDE79}" presName="FinalChildText" presStyleLbl="revTx" presStyleIdx="5" presStyleCnt="6" custScaleX="316832" custLinFactX="25779" custLinFactNeighborX="100000" custLinFactNeighborY="14087">
        <dgm:presLayoutVars>
          <dgm:chMax val="0"/>
          <dgm:chPref val="0"/>
          <dgm:bulletEnabled val="1"/>
        </dgm:presLayoutVars>
      </dgm:prSet>
      <dgm:spPr/>
    </dgm:pt>
  </dgm:ptLst>
  <dgm:cxnLst>
    <dgm:cxn modelId="{0A75991D-51C1-4331-B73E-9B4AF45068A0}" type="presOf" srcId="{5B0A605A-12CE-43BD-98E9-2D6F340C8F42}" destId="{3E7E206B-FEC1-4137-926D-C67F4DA6DD28}" srcOrd="0" destOrd="0" presId="urn:microsoft.com/office/officeart/2005/8/layout/StepDownProcess"/>
    <dgm:cxn modelId="{3EF41925-15A7-440C-9D17-F85199DBCECF}" type="presOf" srcId="{D72F9F90-A513-41E8-A7A1-9C3A674FDE79}" destId="{D09FDBC6-DA14-4642-92CD-C46822A11D04}" srcOrd="0" destOrd="0" presId="urn:microsoft.com/office/officeart/2005/8/layout/StepDownProcess"/>
    <dgm:cxn modelId="{5259B62A-2B53-4A48-8BBF-55AE02C70FEE}" srcId="{A17E990B-AA6E-437D-9559-6E7B24B5CD94}" destId="{5B0A605A-12CE-43BD-98E9-2D6F340C8F42}" srcOrd="4" destOrd="0" parTransId="{83AB0335-1A4C-46FC-BDA4-77E5FDAA3D01}" sibTransId="{4A1C45F6-A3B8-454E-8900-660AB45B23DC}"/>
    <dgm:cxn modelId="{85BBEC2C-54FC-44A3-B669-35C57DF82B0E}" type="presOf" srcId="{6997CEB7-C97C-4122-93BB-AC79C56634CC}" destId="{750E7CC7-C7BB-4AD1-AA2F-473EA65F37E0}" srcOrd="0" destOrd="0" presId="urn:microsoft.com/office/officeart/2005/8/layout/StepDownProcess"/>
    <dgm:cxn modelId="{F0548B5B-C93C-41EA-BB9A-230E9AE102B7}" type="presOf" srcId="{3B84BF62-157E-4038-9ABF-F45B8837247E}" destId="{99C7752B-41D7-4C22-AE8E-F1467FD2883F}" srcOrd="0" destOrd="0" presId="urn:microsoft.com/office/officeart/2005/8/layout/StepDownProcess"/>
    <dgm:cxn modelId="{1405FF43-A509-495F-A22A-EB6892506F14}" srcId="{A17E990B-AA6E-437D-9559-6E7B24B5CD94}" destId="{D72F9F90-A513-41E8-A7A1-9C3A674FDE79}" srcOrd="5" destOrd="0" parTransId="{C972F4DE-C232-46D1-95F0-7A0372AE646B}" sibTransId="{3D60C0A5-33D1-408B-B0FF-A293F102F34D}"/>
    <dgm:cxn modelId="{B650D045-2009-4FBE-A5E1-A3509F7A928B}" srcId="{D72F9F90-A513-41E8-A7A1-9C3A674FDE79}" destId="{29D5B5B1-AF6F-4EB4-A30A-1FC13F976194}" srcOrd="0" destOrd="0" parTransId="{10BAEC4A-43D7-4DD2-90A3-B804311861A3}" sibTransId="{CE625232-D931-47F8-96DD-9E260077D292}"/>
    <dgm:cxn modelId="{CB786C69-5CD1-473E-9673-3D6A360AECC7}" srcId="{A17E990B-AA6E-437D-9559-6E7B24B5CD94}" destId="{B486BFE8-0D1F-4F7F-A099-C0CA372BCF5B}" srcOrd="0" destOrd="0" parTransId="{68DB3D98-3131-40D9-9850-11E9A9223906}" sibTransId="{F80DC1B4-ED0B-44C9-8512-DFBDF7C2E762}"/>
    <dgm:cxn modelId="{DA509B51-5049-4F35-84A8-6E138D3212A6}" srcId="{5B0A605A-12CE-43BD-98E9-2D6F340C8F42}" destId="{3B84BF62-157E-4038-9ABF-F45B8837247E}" srcOrd="0" destOrd="0" parTransId="{04726166-F34B-444A-A5C1-F8A1CAFB5BF1}" sibTransId="{6DC75EEA-1D24-436A-81F8-9F52084C405C}"/>
    <dgm:cxn modelId="{CF6D4172-5103-4EF9-BE98-8FFF64651CA9}" srcId="{137A07F9-9D07-49E2-AF1C-4220ABB4C3A0}" destId="{4CD37D9F-87F2-4B45-9639-4C0136B725B3}" srcOrd="0" destOrd="0" parTransId="{93DD1FBA-7534-4977-AC82-7B661BD72598}" sibTransId="{FB3EA53C-CCB6-4E95-9DD3-8E956AA1FFB4}"/>
    <dgm:cxn modelId="{C63E6954-7882-4360-8C62-8178638EB70B}" srcId="{A17E990B-AA6E-437D-9559-6E7B24B5CD94}" destId="{137A07F9-9D07-49E2-AF1C-4220ABB4C3A0}" srcOrd="2" destOrd="0" parTransId="{80C86F25-28D7-41E6-9FD4-CDB3392B44CF}" sibTransId="{D60FAB76-7C3A-4D6F-A0A7-F68C98F414D5}"/>
    <dgm:cxn modelId="{F8273C56-AC3D-413A-BAE2-597138DC284F}" type="presOf" srcId="{137A07F9-9D07-49E2-AF1C-4220ABB4C3A0}" destId="{BE6AB334-0EEA-4D56-A9E9-964C0ED4ED41}" srcOrd="0" destOrd="0" presId="urn:microsoft.com/office/officeart/2005/8/layout/StepDownProcess"/>
    <dgm:cxn modelId="{D4D07780-F1F5-4ADB-BF31-832A76DBE6FB}" type="presOf" srcId="{B486BFE8-0D1F-4F7F-A099-C0CA372BCF5B}" destId="{7E3887E7-B123-44C2-A859-BFBA3265673E}" srcOrd="0" destOrd="0" presId="urn:microsoft.com/office/officeart/2005/8/layout/StepDownProcess"/>
    <dgm:cxn modelId="{7D743582-6CFE-496B-89A8-FDDDE3E4AAC3}" type="presOf" srcId="{A17E990B-AA6E-437D-9559-6E7B24B5CD94}" destId="{8A628B69-726E-438E-BE08-A6BCDA3D7EEF}" srcOrd="0" destOrd="0" presId="urn:microsoft.com/office/officeart/2005/8/layout/StepDownProcess"/>
    <dgm:cxn modelId="{E94B4B85-10E6-4E05-BA0E-0131B5421192}" srcId="{A17E990B-AA6E-437D-9559-6E7B24B5CD94}" destId="{48D06A29-504C-4161-B03B-BC7CB90E0CFF}" srcOrd="3" destOrd="0" parTransId="{B81F8A68-0898-4A93-A76F-ED5DD5CE9DF8}" sibTransId="{F9CF7E1E-61A1-4D19-8196-9F375075F2E1}"/>
    <dgm:cxn modelId="{8354EB8A-4DDC-4472-BCB2-57AA7543F6B5}" type="presOf" srcId="{A726DA2D-3104-485D-AFA6-EBD4A0048B02}" destId="{8CD85BDE-B121-49E2-8B42-EE62B36D665D}" srcOrd="0" destOrd="0" presId="urn:microsoft.com/office/officeart/2005/8/layout/StepDownProcess"/>
    <dgm:cxn modelId="{7CBD31AF-8776-4D52-B66F-533EEAFDC54C}" type="presOf" srcId="{BE7B7E32-5FC9-4E28-B663-67C360C30D62}" destId="{5B876555-BDE1-400F-B02B-0C101CE2B3B5}" srcOrd="0" destOrd="0" presId="urn:microsoft.com/office/officeart/2005/8/layout/StepDownProcess"/>
    <dgm:cxn modelId="{7A0C74B3-8A56-4D86-B4E4-6E8507D47B53}" srcId="{48D06A29-504C-4161-B03B-BC7CB90E0CFF}" destId="{BE7B7E32-5FC9-4E28-B663-67C360C30D62}" srcOrd="0" destOrd="0" parTransId="{436C6E3A-97AF-40FA-BE16-D01FF3CB08E1}" sibTransId="{C14D4585-8D7C-4AA6-83FC-5C4237D04587}"/>
    <dgm:cxn modelId="{D31D2EB7-2D7C-4F5F-A8B8-0A3916314BB9}" type="presOf" srcId="{48D06A29-504C-4161-B03B-BC7CB90E0CFF}" destId="{AA494B1F-0D9A-4CC0-8619-092F66E9FCBE}" srcOrd="0" destOrd="0" presId="urn:microsoft.com/office/officeart/2005/8/layout/StepDownProcess"/>
    <dgm:cxn modelId="{9FCE33BF-9E34-4252-A9D6-1F673E0CC0D0}" srcId="{F80D8AA5-DC60-41E9-9B55-E760CE64FA17}" destId="{A726DA2D-3104-485D-AFA6-EBD4A0048B02}" srcOrd="0" destOrd="0" parTransId="{67DBD276-00E0-44FE-9767-FAD48356D5B6}" sibTransId="{09DF33D0-E4EE-4DE0-94FB-6BD6CE0CCD30}"/>
    <dgm:cxn modelId="{BF11B8DC-0770-4FC2-8787-15489DBD3842}" type="presOf" srcId="{4CD37D9F-87F2-4B45-9639-4C0136B725B3}" destId="{F78BF46A-84F8-4166-A16B-F4BF7002DFA6}" srcOrd="0" destOrd="0" presId="urn:microsoft.com/office/officeart/2005/8/layout/StepDownProcess"/>
    <dgm:cxn modelId="{4A94C7E2-FC0E-4B6C-B5FE-8964FCDF0B1F}" type="presOf" srcId="{F80D8AA5-DC60-41E9-9B55-E760CE64FA17}" destId="{57927705-17C5-4C65-92AB-53BFAB2D863D}" srcOrd="0" destOrd="0" presId="urn:microsoft.com/office/officeart/2005/8/layout/StepDownProcess"/>
    <dgm:cxn modelId="{CBA08FEC-C45B-4326-8894-4AD5DD9DFEFD}" srcId="{B486BFE8-0D1F-4F7F-A099-C0CA372BCF5B}" destId="{6997CEB7-C97C-4122-93BB-AC79C56634CC}" srcOrd="0" destOrd="0" parTransId="{AD4B0B2C-DB59-4471-A84E-2F3CBC2C2B4A}" sibTransId="{E4DF5C42-EB0F-42F4-B74C-B77FB60A0470}"/>
    <dgm:cxn modelId="{2F02C9F6-2377-44DA-AC30-1B66A9E4F008}" type="presOf" srcId="{29D5B5B1-AF6F-4EB4-A30A-1FC13F976194}" destId="{6D43E77C-D3FB-4910-B245-C79FE6883D11}" srcOrd="0" destOrd="0" presId="urn:microsoft.com/office/officeart/2005/8/layout/StepDownProcess"/>
    <dgm:cxn modelId="{91874AFD-C368-499C-9ED8-BEE6C701532B}" srcId="{A17E990B-AA6E-437D-9559-6E7B24B5CD94}" destId="{F80D8AA5-DC60-41E9-9B55-E760CE64FA17}" srcOrd="1" destOrd="0" parTransId="{E6DB191F-1D55-44D3-B09A-AFCDED17900E}" sibTransId="{5AAF2E5B-859F-48E5-B99A-26EB1FF958E7}"/>
    <dgm:cxn modelId="{CFC29598-494A-495F-949C-12E0A041E228}" type="presParOf" srcId="{8A628B69-726E-438E-BE08-A6BCDA3D7EEF}" destId="{3A7854C3-A75A-4454-BA7C-1EEE8DE3C676}" srcOrd="0" destOrd="0" presId="urn:microsoft.com/office/officeart/2005/8/layout/StepDownProcess"/>
    <dgm:cxn modelId="{DF8A7C2A-D070-4C82-B41A-EB145D99AAB6}" type="presParOf" srcId="{3A7854C3-A75A-4454-BA7C-1EEE8DE3C676}" destId="{0552F284-B5D4-4D7D-8D7E-00784FD466B1}" srcOrd="0" destOrd="0" presId="urn:microsoft.com/office/officeart/2005/8/layout/StepDownProcess"/>
    <dgm:cxn modelId="{BAA40CC3-6588-4FAA-9601-DAB77C7CC8E4}" type="presParOf" srcId="{3A7854C3-A75A-4454-BA7C-1EEE8DE3C676}" destId="{7E3887E7-B123-44C2-A859-BFBA3265673E}" srcOrd="1" destOrd="0" presId="urn:microsoft.com/office/officeart/2005/8/layout/StepDownProcess"/>
    <dgm:cxn modelId="{68137430-CF75-4F4A-A8C6-78DBBF1495B9}" type="presParOf" srcId="{3A7854C3-A75A-4454-BA7C-1EEE8DE3C676}" destId="{750E7CC7-C7BB-4AD1-AA2F-473EA65F37E0}" srcOrd="2" destOrd="0" presId="urn:microsoft.com/office/officeart/2005/8/layout/StepDownProcess"/>
    <dgm:cxn modelId="{46AE66FC-0BD3-4EB8-9B9B-708074B7152F}" type="presParOf" srcId="{8A628B69-726E-438E-BE08-A6BCDA3D7EEF}" destId="{19AF0054-D517-4FEB-BCFB-B7DFF10ACBDF}" srcOrd="1" destOrd="0" presId="urn:microsoft.com/office/officeart/2005/8/layout/StepDownProcess"/>
    <dgm:cxn modelId="{135B5F35-41EB-42E6-A4D2-5BABDC53FB34}" type="presParOf" srcId="{8A628B69-726E-438E-BE08-A6BCDA3D7EEF}" destId="{46AB0745-02C0-48B4-9930-A8D744C88699}" srcOrd="2" destOrd="0" presId="urn:microsoft.com/office/officeart/2005/8/layout/StepDownProcess"/>
    <dgm:cxn modelId="{9142B3AA-05CD-4C57-A617-FBB37ADFF956}" type="presParOf" srcId="{46AB0745-02C0-48B4-9930-A8D744C88699}" destId="{E3136FD2-9B72-4DC1-9E4D-88F7069BAF79}" srcOrd="0" destOrd="0" presId="urn:microsoft.com/office/officeart/2005/8/layout/StepDownProcess"/>
    <dgm:cxn modelId="{7ABC2E74-B090-4732-BCC1-73835C4E07A4}" type="presParOf" srcId="{46AB0745-02C0-48B4-9930-A8D744C88699}" destId="{57927705-17C5-4C65-92AB-53BFAB2D863D}" srcOrd="1" destOrd="0" presId="urn:microsoft.com/office/officeart/2005/8/layout/StepDownProcess"/>
    <dgm:cxn modelId="{FA57C6B1-8AA6-4D8B-BBC9-E5BAD1A40E16}" type="presParOf" srcId="{46AB0745-02C0-48B4-9930-A8D744C88699}" destId="{8CD85BDE-B121-49E2-8B42-EE62B36D665D}" srcOrd="2" destOrd="0" presId="urn:microsoft.com/office/officeart/2005/8/layout/StepDownProcess"/>
    <dgm:cxn modelId="{FA146C56-D52F-4E9C-A2F9-3AADF8CD7CF8}" type="presParOf" srcId="{8A628B69-726E-438E-BE08-A6BCDA3D7EEF}" destId="{C5F7B8A0-7401-42D8-9BF4-4554EBCDBBED}" srcOrd="3" destOrd="0" presId="urn:microsoft.com/office/officeart/2005/8/layout/StepDownProcess"/>
    <dgm:cxn modelId="{2CC43192-4800-4D31-82CE-0706823ECBBA}" type="presParOf" srcId="{8A628B69-726E-438E-BE08-A6BCDA3D7EEF}" destId="{06CD13B8-5B79-46E2-88C5-A4480BD2F156}" srcOrd="4" destOrd="0" presId="urn:microsoft.com/office/officeart/2005/8/layout/StepDownProcess"/>
    <dgm:cxn modelId="{A2185D9C-0D9A-4E34-9CF4-36619608E41A}" type="presParOf" srcId="{06CD13B8-5B79-46E2-88C5-A4480BD2F156}" destId="{D14A5DF4-8CB0-4D10-BF54-AB71A6845D1B}" srcOrd="0" destOrd="0" presId="urn:microsoft.com/office/officeart/2005/8/layout/StepDownProcess"/>
    <dgm:cxn modelId="{BF756980-F9CA-4D4E-833D-1D079E03EB7D}" type="presParOf" srcId="{06CD13B8-5B79-46E2-88C5-A4480BD2F156}" destId="{BE6AB334-0EEA-4D56-A9E9-964C0ED4ED41}" srcOrd="1" destOrd="0" presId="urn:microsoft.com/office/officeart/2005/8/layout/StepDownProcess"/>
    <dgm:cxn modelId="{E214C9A2-BC37-4A94-9090-73369A8184B2}" type="presParOf" srcId="{06CD13B8-5B79-46E2-88C5-A4480BD2F156}" destId="{F78BF46A-84F8-4166-A16B-F4BF7002DFA6}" srcOrd="2" destOrd="0" presId="urn:microsoft.com/office/officeart/2005/8/layout/StepDownProcess"/>
    <dgm:cxn modelId="{E24D5676-C9F6-4680-B9EE-29685A0AC48F}" type="presParOf" srcId="{8A628B69-726E-438E-BE08-A6BCDA3D7EEF}" destId="{BF6461B9-2740-42ED-8911-9B22B0623A0D}" srcOrd="5" destOrd="0" presId="urn:microsoft.com/office/officeart/2005/8/layout/StepDownProcess"/>
    <dgm:cxn modelId="{6D4B4737-556C-46E0-A858-521BA10A4494}" type="presParOf" srcId="{8A628B69-726E-438E-BE08-A6BCDA3D7EEF}" destId="{C598B881-8E48-4EA5-8201-9A556D219BD4}" srcOrd="6" destOrd="0" presId="urn:microsoft.com/office/officeart/2005/8/layout/StepDownProcess"/>
    <dgm:cxn modelId="{58AA63B9-4254-46D6-892C-02A680C0D189}" type="presParOf" srcId="{C598B881-8E48-4EA5-8201-9A556D219BD4}" destId="{DBD46665-BB02-4082-B0B1-07FD13CEF19C}" srcOrd="0" destOrd="0" presId="urn:microsoft.com/office/officeart/2005/8/layout/StepDownProcess"/>
    <dgm:cxn modelId="{1BF69C16-8639-48BC-A1B6-1A02F15F4339}" type="presParOf" srcId="{C598B881-8E48-4EA5-8201-9A556D219BD4}" destId="{AA494B1F-0D9A-4CC0-8619-092F66E9FCBE}" srcOrd="1" destOrd="0" presId="urn:microsoft.com/office/officeart/2005/8/layout/StepDownProcess"/>
    <dgm:cxn modelId="{D3EE76DB-4A87-4C82-A27F-30D269824732}" type="presParOf" srcId="{C598B881-8E48-4EA5-8201-9A556D219BD4}" destId="{5B876555-BDE1-400F-B02B-0C101CE2B3B5}" srcOrd="2" destOrd="0" presId="urn:microsoft.com/office/officeart/2005/8/layout/StepDownProcess"/>
    <dgm:cxn modelId="{27514DA1-FDDD-48BA-95A2-AAB7E5BB6166}" type="presParOf" srcId="{8A628B69-726E-438E-BE08-A6BCDA3D7EEF}" destId="{54928D96-B40B-4B3C-BD7E-28F81C71AF4C}" srcOrd="7" destOrd="0" presId="urn:microsoft.com/office/officeart/2005/8/layout/StepDownProcess"/>
    <dgm:cxn modelId="{60692250-C8F2-4067-B7B5-212AD0C79383}" type="presParOf" srcId="{8A628B69-726E-438E-BE08-A6BCDA3D7EEF}" destId="{3A733CB3-659F-4898-8897-45170936EB7B}" srcOrd="8" destOrd="0" presId="urn:microsoft.com/office/officeart/2005/8/layout/StepDownProcess"/>
    <dgm:cxn modelId="{44639149-C0F4-49D2-8B93-8B4E62C5542D}" type="presParOf" srcId="{3A733CB3-659F-4898-8897-45170936EB7B}" destId="{58AEC889-4E03-4A16-8EE7-9FC3DA3A998E}" srcOrd="0" destOrd="0" presId="urn:microsoft.com/office/officeart/2005/8/layout/StepDownProcess"/>
    <dgm:cxn modelId="{BC2EC486-A69D-45DE-A239-3E1DE88575D3}" type="presParOf" srcId="{3A733CB3-659F-4898-8897-45170936EB7B}" destId="{3E7E206B-FEC1-4137-926D-C67F4DA6DD28}" srcOrd="1" destOrd="0" presId="urn:microsoft.com/office/officeart/2005/8/layout/StepDownProcess"/>
    <dgm:cxn modelId="{C8748296-03B0-466C-9E2E-AC222137BE9D}" type="presParOf" srcId="{3A733CB3-659F-4898-8897-45170936EB7B}" destId="{99C7752B-41D7-4C22-AE8E-F1467FD2883F}" srcOrd="2" destOrd="0" presId="urn:microsoft.com/office/officeart/2005/8/layout/StepDownProcess"/>
    <dgm:cxn modelId="{1AABDE73-3AEF-432C-A442-9B3013717D40}" type="presParOf" srcId="{8A628B69-726E-438E-BE08-A6BCDA3D7EEF}" destId="{8726FF64-EEF0-41A4-996E-4AA526C0E82A}" srcOrd="9" destOrd="0" presId="urn:microsoft.com/office/officeart/2005/8/layout/StepDownProcess"/>
    <dgm:cxn modelId="{7CBEA37D-0795-44DA-8466-71DD8CEF1671}" type="presParOf" srcId="{8A628B69-726E-438E-BE08-A6BCDA3D7EEF}" destId="{FE555B9A-B9FD-4271-8A86-C6D1FD28E40B}" srcOrd="10" destOrd="0" presId="urn:microsoft.com/office/officeart/2005/8/layout/StepDownProcess"/>
    <dgm:cxn modelId="{CF2A2341-805B-4F16-80C0-0FCE3DBF7940}" type="presParOf" srcId="{FE555B9A-B9FD-4271-8A86-C6D1FD28E40B}" destId="{D09FDBC6-DA14-4642-92CD-C46822A11D04}" srcOrd="0" destOrd="0" presId="urn:microsoft.com/office/officeart/2005/8/layout/StepDownProcess"/>
    <dgm:cxn modelId="{3AA7E805-F023-48B7-953A-CD3825DE5F00}" type="presParOf" srcId="{FE555B9A-B9FD-4271-8A86-C6D1FD28E40B}" destId="{6D43E77C-D3FB-4910-B245-C79FE6883D11}"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EAACA-C340-4465-95D2-D5AC0D4B1734}" type="doc">
      <dgm:prSet loTypeId="urn:microsoft.com/office/officeart/2005/8/layout/vList4" loCatId="list" qsTypeId="urn:microsoft.com/office/officeart/2005/8/quickstyle/simple1" qsCatId="simple" csTypeId="urn:microsoft.com/office/officeart/2005/8/colors/accent4_1" csCatId="accent4" phldr="1"/>
      <dgm:spPr/>
      <dgm:t>
        <a:bodyPr/>
        <a:lstStyle/>
        <a:p>
          <a:endParaRPr lang="es-CO"/>
        </a:p>
      </dgm:t>
    </dgm:pt>
    <dgm:pt modelId="{DD2334CF-996F-4E19-8F85-8708806005EA}">
      <dgm:prSet phldrT="[Texto]"/>
      <dgm:spPr/>
      <dgm:t>
        <a:bodyPr/>
        <a:lstStyle/>
        <a:p>
          <a:r>
            <a:rPr lang="es-CO" b="1" dirty="0"/>
            <a:t>Rendimiento</a:t>
          </a:r>
        </a:p>
      </dgm:t>
    </dgm:pt>
    <dgm:pt modelId="{8FD0ECAC-A38F-4630-BC18-EAB263FAEE3A}" type="parTrans" cxnId="{647B7731-B157-46C2-BE6E-5F7F2501DA19}">
      <dgm:prSet/>
      <dgm:spPr/>
      <dgm:t>
        <a:bodyPr/>
        <a:lstStyle/>
        <a:p>
          <a:endParaRPr lang="es-CO"/>
        </a:p>
      </dgm:t>
    </dgm:pt>
    <dgm:pt modelId="{2F516DEC-AD4F-4A9B-923A-BFC57460C540}" type="sibTrans" cxnId="{647B7731-B157-46C2-BE6E-5F7F2501DA19}">
      <dgm:prSet/>
      <dgm:spPr/>
      <dgm:t>
        <a:bodyPr/>
        <a:lstStyle/>
        <a:p>
          <a:endParaRPr lang="es-CO"/>
        </a:p>
      </dgm:t>
    </dgm:pt>
    <dgm:pt modelId="{77225517-DAFD-487F-9843-1F5E76663289}">
      <dgm:prSet phldrT="[Texto]"/>
      <dgm:spPr/>
      <dgm:t>
        <a:bodyPr/>
        <a:lstStyle/>
        <a:p>
          <a:r>
            <a:rPr lang="es-CO" b="1" dirty="0"/>
            <a:t>Seguridad</a:t>
          </a:r>
        </a:p>
      </dgm:t>
    </dgm:pt>
    <dgm:pt modelId="{7FC6895E-DBE2-40DD-9536-2914F7750CA6}" type="parTrans" cxnId="{ED39CECA-942A-49BF-B23E-936DE1B10C67}">
      <dgm:prSet/>
      <dgm:spPr/>
      <dgm:t>
        <a:bodyPr/>
        <a:lstStyle/>
        <a:p>
          <a:endParaRPr lang="es-CO"/>
        </a:p>
      </dgm:t>
    </dgm:pt>
    <dgm:pt modelId="{5D23D0D3-A9DF-4858-9BFA-9317B5630906}" type="sibTrans" cxnId="{ED39CECA-942A-49BF-B23E-936DE1B10C67}">
      <dgm:prSet/>
      <dgm:spPr/>
      <dgm:t>
        <a:bodyPr/>
        <a:lstStyle/>
        <a:p>
          <a:endParaRPr lang="es-CO"/>
        </a:p>
      </dgm:t>
    </dgm:pt>
    <dgm:pt modelId="{6AFD2054-245C-4FD1-9F55-A702F52EF345}">
      <dgm:prSet phldrT="[Texto]"/>
      <dgm:spPr/>
      <dgm:t>
        <a:bodyPr/>
        <a:lstStyle/>
        <a:p>
          <a:r>
            <a:rPr lang="es-CO" dirty="0"/>
            <a:t>Se utilizará un sistema de criptografía y copias de seguridad</a:t>
          </a:r>
        </a:p>
      </dgm:t>
    </dgm:pt>
    <dgm:pt modelId="{F061542A-BAA3-44A3-8A4F-70D8A425401C}" type="parTrans" cxnId="{F0FF0BD4-9B8F-42DA-8021-25204B16BCBC}">
      <dgm:prSet/>
      <dgm:spPr/>
      <dgm:t>
        <a:bodyPr/>
        <a:lstStyle/>
        <a:p>
          <a:endParaRPr lang="es-CO"/>
        </a:p>
      </dgm:t>
    </dgm:pt>
    <dgm:pt modelId="{C751EA33-5611-4D1D-BAA5-DCCCD38F36BD}" type="sibTrans" cxnId="{F0FF0BD4-9B8F-42DA-8021-25204B16BCBC}">
      <dgm:prSet/>
      <dgm:spPr/>
      <dgm:t>
        <a:bodyPr/>
        <a:lstStyle/>
        <a:p>
          <a:endParaRPr lang="es-CO"/>
        </a:p>
      </dgm:t>
    </dgm:pt>
    <dgm:pt modelId="{D86EDC60-0294-456A-B3C9-3851F29479D8}">
      <dgm:prSet phldrT="[Texto]"/>
      <dgm:spPr/>
      <dgm:t>
        <a:bodyPr/>
        <a:lstStyle/>
        <a:p>
          <a:r>
            <a:rPr lang="es-CO" b="1" dirty="0"/>
            <a:t>Fiabilidad</a:t>
          </a:r>
        </a:p>
      </dgm:t>
    </dgm:pt>
    <dgm:pt modelId="{E7BEB1E1-283B-4BB2-94D3-C49B602E6F01}" type="parTrans" cxnId="{C7DF13B5-A899-47EA-8AB4-55C147D9FB86}">
      <dgm:prSet/>
      <dgm:spPr/>
      <dgm:t>
        <a:bodyPr/>
        <a:lstStyle/>
        <a:p>
          <a:endParaRPr lang="es-CO"/>
        </a:p>
      </dgm:t>
    </dgm:pt>
    <dgm:pt modelId="{8650B00E-493B-48F8-8674-95D41C794605}" type="sibTrans" cxnId="{C7DF13B5-A899-47EA-8AB4-55C147D9FB86}">
      <dgm:prSet/>
      <dgm:spPr/>
      <dgm:t>
        <a:bodyPr/>
        <a:lstStyle/>
        <a:p>
          <a:endParaRPr lang="es-CO"/>
        </a:p>
      </dgm:t>
    </dgm:pt>
    <dgm:pt modelId="{D950C064-9133-4DC9-B1EF-915D4FF886FF}">
      <dgm:prSet phldrT="[Texto]"/>
      <dgm:spPr/>
      <dgm:t>
        <a:bodyPr/>
        <a:lstStyle/>
        <a:p>
          <a:r>
            <a:rPr lang="es-CO" dirty="0"/>
            <a:t>Se utilizarán mensajes de éxito o error</a:t>
          </a:r>
        </a:p>
      </dgm:t>
    </dgm:pt>
    <dgm:pt modelId="{4E8E83C2-58C1-4966-A356-934D3B57714A}" type="parTrans" cxnId="{46DA14CC-58B1-4016-98CF-1B5BAED16294}">
      <dgm:prSet/>
      <dgm:spPr/>
      <dgm:t>
        <a:bodyPr/>
        <a:lstStyle/>
        <a:p>
          <a:endParaRPr lang="es-CO"/>
        </a:p>
      </dgm:t>
    </dgm:pt>
    <dgm:pt modelId="{486D5074-3D6D-4B9B-94D9-28117DC09190}" type="sibTrans" cxnId="{46DA14CC-58B1-4016-98CF-1B5BAED16294}">
      <dgm:prSet/>
      <dgm:spPr/>
      <dgm:t>
        <a:bodyPr/>
        <a:lstStyle/>
        <a:p>
          <a:endParaRPr lang="es-CO"/>
        </a:p>
      </dgm:t>
    </dgm:pt>
    <dgm:pt modelId="{DCAF6218-F80E-41BC-9852-4CF83299C73C}">
      <dgm:prSet phldrT="[Texto]"/>
      <dgm:spPr/>
      <dgm:t>
        <a:bodyPr/>
        <a:lstStyle/>
        <a:p>
          <a:r>
            <a:rPr lang="es-CO" dirty="0"/>
            <a:t>El tiempo de respuesta de las consultas no debe superar los 5 segundos</a:t>
          </a:r>
        </a:p>
      </dgm:t>
    </dgm:pt>
    <dgm:pt modelId="{AA3CA48B-F387-49D2-9D8E-C8C4C1D53653}" type="sibTrans" cxnId="{CDE8915E-48E7-4DB1-8E35-A8B267D6FD1A}">
      <dgm:prSet/>
      <dgm:spPr/>
      <dgm:t>
        <a:bodyPr/>
        <a:lstStyle/>
        <a:p>
          <a:endParaRPr lang="es-CO"/>
        </a:p>
      </dgm:t>
    </dgm:pt>
    <dgm:pt modelId="{48C73409-A662-481F-93B9-1B73655D3FEB}" type="parTrans" cxnId="{CDE8915E-48E7-4DB1-8E35-A8B267D6FD1A}">
      <dgm:prSet/>
      <dgm:spPr/>
      <dgm:t>
        <a:bodyPr/>
        <a:lstStyle/>
        <a:p>
          <a:endParaRPr lang="es-CO"/>
        </a:p>
      </dgm:t>
    </dgm:pt>
    <dgm:pt modelId="{ED3591E1-5DCE-41CA-96DC-EBD334306E22}" type="pres">
      <dgm:prSet presAssocID="{A2EEAACA-C340-4465-95D2-D5AC0D4B1734}" presName="linear" presStyleCnt="0">
        <dgm:presLayoutVars>
          <dgm:dir/>
          <dgm:resizeHandles val="exact"/>
        </dgm:presLayoutVars>
      </dgm:prSet>
      <dgm:spPr/>
    </dgm:pt>
    <dgm:pt modelId="{400F3376-8DFE-4990-8AA4-D8F2F700E071}" type="pres">
      <dgm:prSet presAssocID="{DD2334CF-996F-4E19-8F85-8708806005EA}" presName="comp" presStyleCnt="0"/>
      <dgm:spPr/>
    </dgm:pt>
    <dgm:pt modelId="{938377BD-7779-4C4F-AE74-BE201FAED944}" type="pres">
      <dgm:prSet presAssocID="{DD2334CF-996F-4E19-8F85-8708806005EA}" presName="box" presStyleLbl="node1" presStyleIdx="0" presStyleCnt="3"/>
      <dgm:spPr/>
    </dgm:pt>
    <dgm:pt modelId="{03E95422-7411-4C22-B3FF-34BD71EFF26A}" type="pres">
      <dgm:prSet presAssocID="{DD2334CF-996F-4E19-8F85-8708806005EA}"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dgm:spPr>
    </dgm:pt>
    <dgm:pt modelId="{D332EB68-FC18-469A-ADC3-E111DF1DE278}" type="pres">
      <dgm:prSet presAssocID="{DD2334CF-996F-4E19-8F85-8708806005EA}" presName="text" presStyleLbl="node1" presStyleIdx="0" presStyleCnt="3">
        <dgm:presLayoutVars>
          <dgm:bulletEnabled val="1"/>
        </dgm:presLayoutVars>
      </dgm:prSet>
      <dgm:spPr/>
    </dgm:pt>
    <dgm:pt modelId="{63F943AE-A1A8-49CE-9F5F-DB48DD643B6A}" type="pres">
      <dgm:prSet presAssocID="{2F516DEC-AD4F-4A9B-923A-BFC57460C540}" presName="spacer" presStyleCnt="0"/>
      <dgm:spPr/>
    </dgm:pt>
    <dgm:pt modelId="{64EE2910-C426-43E6-AA39-96EBF0BBB88F}" type="pres">
      <dgm:prSet presAssocID="{77225517-DAFD-487F-9843-1F5E76663289}" presName="comp" presStyleCnt="0"/>
      <dgm:spPr/>
    </dgm:pt>
    <dgm:pt modelId="{E06F6B5C-60B6-498E-9EF5-42395F31ECBB}" type="pres">
      <dgm:prSet presAssocID="{77225517-DAFD-487F-9843-1F5E76663289}" presName="box" presStyleLbl="node1" presStyleIdx="1" presStyleCnt="3" custLinFactNeighborX="-16500" custLinFactNeighborY="-7200"/>
      <dgm:spPr/>
    </dgm:pt>
    <dgm:pt modelId="{89240F5D-6E49-4755-BC2D-9F275F6731EC}" type="pres">
      <dgm:prSet presAssocID="{77225517-DAFD-487F-9843-1F5E76663289}"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dgm:spPr>
    </dgm:pt>
    <dgm:pt modelId="{D9C9F3E9-0F73-4DE3-90A1-E4B648091DE7}" type="pres">
      <dgm:prSet presAssocID="{77225517-DAFD-487F-9843-1F5E76663289}" presName="text" presStyleLbl="node1" presStyleIdx="1" presStyleCnt="3">
        <dgm:presLayoutVars>
          <dgm:bulletEnabled val="1"/>
        </dgm:presLayoutVars>
      </dgm:prSet>
      <dgm:spPr/>
    </dgm:pt>
    <dgm:pt modelId="{3DA32A8C-1EB7-4432-AB48-E3F008991AB6}" type="pres">
      <dgm:prSet presAssocID="{5D23D0D3-A9DF-4858-9BFA-9317B5630906}" presName="spacer" presStyleCnt="0"/>
      <dgm:spPr/>
    </dgm:pt>
    <dgm:pt modelId="{A8406DAE-9ED7-4B1F-8F75-72E8790876A7}" type="pres">
      <dgm:prSet presAssocID="{D86EDC60-0294-456A-B3C9-3851F29479D8}" presName="comp" presStyleCnt="0"/>
      <dgm:spPr/>
    </dgm:pt>
    <dgm:pt modelId="{C7C4787A-7FFF-4619-A79D-32E82268207D}" type="pres">
      <dgm:prSet presAssocID="{D86EDC60-0294-456A-B3C9-3851F29479D8}" presName="box" presStyleLbl="node1" presStyleIdx="2" presStyleCnt="3"/>
      <dgm:spPr/>
    </dgm:pt>
    <dgm:pt modelId="{EAC247DC-EAC9-41B8-8E4D-AB92CBF4C0DC}" type="pres">
      <dgm:prSet presAssocID="{D86EDC60-0294-456A-B3C9-3851F29479D8}"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2BE843FF-E540-4F4A-88EC-E94EFB23CBED}" type="pres">
      <dgm:prSet presAssocID="{D86EDC60-0294-456A-B3C9-3851F29479D8}" presName="text" presStyleLbl="node1" presStyleIdx="2" presStyleCnt="3">
        <dgm:presLayoutVars>
          <dgm:bulletEnabled val="1"/>
        </dgm:presLayoutVars>
      </dgm:prSet>
      <dgm:spPr/>
    </dgm:pt>
  </dgm:ptLst>
  <dgm:cxnLst>
    <dgm:cxn modelId="{E0BF9902-F464-4952-BBFE-820292FF053B}" type="presOf" srcId="{77225517-DAFD-487F-9843-1F5E76663289}" destId="{E06F6B5C-60B6-498E-9EF5-42395F31ECBB}" srcOrd="0" destOrd="0" presId="urn:microsoft.com/office/officeart/2005/8/layout/vList4"/>
    <dgm:cxn modelId="{455E842A-7C61-4BEB-9903-C51ED9D62515}" type="presOf" srcId="{6AFD2054-245C-4FD1-9F55-A702F52EF345}" destId="{D9C9F3E9-0F73-4DE3-90A1-E4B648091DE7}" srcOrd="1" destOrd="1" presId="urn:microsoft.com/office/officeart/2005/8/layout/vList4"/>
    <dgm:cxn modelId="{104D862A-8471-45C5-AE80-85EE541CDDFD}" type="presOf" srcId="{DCAF6218-F80E-41BC-9852-4CF83299C73C}" destId="{938377BD-7779-4C4F-AE74-BE201FAED944}" srcOrd="0" destOrd="1" presId="urn:microsoft.com/office/officeart/2005/8/layout/vList4"/>
    <dgm:cxn modelId="{647B7731-B157-46C2-BE6E-5F7F2501DA19}" srcId="{A2EEAACA-C340-4465-95D2-D5AC0D4B1734}" destId="{DD2334CF-996F-4E19-8F85-8708806005EA}" srcOrd="0" destOrd="0" parTransId="{8FD0ECAC-A38F-4630-BC18-EAB263FAEE3A}" sibTransId="{2F516DEC-AD4F-4A9B-923A-BFC57460C540}"/>
    <dgm:cxn modelId="{485D5938-70F4-4AFB-9FF9-3381DFD6EAF3}" type="presOf" srcId="{A2EEAACA-C340-4465-95D2-D5AC0D4B1734}" destId="{ED3591E1-5DCE-41CA-96DC-EBD334306E22}" srcOrd="0" destOrd="0" presId="urn:microsoft.com/office/officeart/2005/8/layout/vList4"/>
    <dgm:cxn modelId="{B14BB03E-B59E-4BD8-9BFF-B79469AE05F9}" type="presOf" srcId="{DCAF6218-F80E-41BC-9852-4CF83299C73C}" destId="{D332EB68-FC18-469A-ADC3-E111DF1DE278}" srcOrd="1" destOrd="1" presId="urn:microsoft.com/office/officeart/2005/8/layout/vList4"/>
    <dgm:cxn modelId="{0908C55D-86A6-4B81-B9D3-4C118040B6E0}" type="presOf" srcId="{D950C064-9133-4DC9-B1EF-915D4FF886FF}" destId="{2BE843FF-E540-4F4A-88EC-E94EFB23CBED}" srcOrd="1" destOrd="1" presId="urn:microsoft.com/office/officeart/2005/8/layout/vList4"/>
    <dgm:cxn modelId="{CDE8915E-48E7-4DB1-8E35-A8B267D6FD1A}" srcId="{DD2334CF-996F-4E19-8F85-8708806005EA}" destId="{DCAF6218-F80E-41BC-9852-4CF83299C73C}" srcOrd="0" destOrd="0" parTransId="{48C73409-A662-481F-93B9-1B73655D3FEB}" sibTransId="{AA3CA48B-F387-49D2-9D8E-C8C4C1D53653}"/>
    <dgm:cxn modelId="{B70B2667-E738-4540-9635-38FB7F36004C}" type="presOf" srcId="{D950C064-9133-4DC9-B1EF-915D4FF886FF}" destId="{C7C4787A-7FFF-4619-A79D-32E82268207D}" srcOrd="0" destOrd="1" presId="urn:microsoft.com/office/officeart/2005/8/layout/vList4"/>
    <dgm:cxn modelId="{1867598F-9FCA-49D4-85F0-EA2305A0CC3F}" type="presOf" srcId="{DD2334CF-996F-4E19-8F85-8708806005EA}" destId="{938377BD-7779-4C4F-AE74-BE201FAED944}" srcOrd="0" destOrd="0" presId="urn:microsoft.com/office/officeart/2005/8/layout/vList4"/>
    <dgm:cxn modelId="{FE14CC98-C3C3-413B-8BD5-71AF5125E234}" type="presOf" srcId="{D86EDC60-0294-456A-B3C9-3851F29479D8}" destId="{C7C4787A-7FFF-4619-A79D-32E82268207D}" srcOrd="0" destOrd="0" presId="urn:microsoft.com/office/officeart/2005/8/layout/vList4"/>
    <dgm:cxn modelId="{C7DF13B5-A899-47EA-8AB4-55C147D9FB86}" srcId="{A2EEAACA-C340-4465-95D2-D5AC0D4B1734}" destId="{D86EDC60-0294-456A-B3C9-3851F29479D8}" srcOrd="2" destOrd="0" parTransId="{E7BEB1E1-283B-4BB2-94D3-C49B602E6F01}" sibTransId="{8650B00E-493B-48F8-8674-95D41C794605}"/>
    <dgm:cxn modelId="{B6E11FBA-B1ED-4FD4-8C0A-8FA9282F5A45}" type="presOf" srcId="{6AFD2054-245C-4FD1-9F55-A702F52EF345}" destId="{E06F6B5C-60B6-498E-9EF5-42395F31ECBB}" srcOrd="0" destOrd="1" presId="urn:microsoft.com/office/officeart/2005/8/layout/vList4"/>
    <dgm:cxn modelId="{EE4CB7BE-31EA-4623-A763-AD0F0B9C7E33}" type="presOf" srcId="{D86EDC60-0294-456A-B3C9-3851F29479D8}" destId="{2BE843FF-E540-4F4A-88EC-E94EFB23CBED}" srcOrd="1" destOrd="0" presId="urn:microsoft.com/office/officeart/2005/8/layout/vList4"/>
    <dgm:cxn modelId="{ED39CECA-942A-49BF-B23E-936DE1B10C67}" srcId="{A2EEAACA-C340-4465-95D2-D5AC0D4B1734}" destId="{77225517-DAFD-487F-9843-1F5E76663289}" srcOrd="1" destOrd="0" parTransId="{7FC6895E-DBE2-40DD-9536-2914F7750CA6}" sibTransId="{5D23D0D3-A9DF-4858-9BFA-9317B5630906}"/>
    <dgm:cxn modelId="{46DA14CC-58B1-4016-98CF-1B5BAED16294}" srcId="{D86EDC60-0294-456A-B3C9-3851F29479D8}" destId="{D950C064-9133-4DC9-B1EF-915D4FF886FF}" srcOrd="0" destOrd="0" parTransId="{4E8E83C2-58C1-4966-A356-934D3B57714A}" sibTransId="{486D5074-3D6D-4B9B-94D9-28117DC09190}"/>
    <dgm:cxn modelId="{84A1DED1-FEA5-4C91-A1A2-8448D144539F}" type="presOf" srcId="{DD2334CF-996F-4E19-8F85-8708806005EA}" destId="{D332EB68-FC18-469A-ADC3-E111DF1DE278}" srcOrd="1" destOrd="0" presId="urn:microsoft.com/office/officeart/2005/8/layout/vList4"/>
    <dgm:cxn modelId="{F0FF0BD4-9B8F-42DA-8021-25204B16BCBC}" srcId="{77225517-DAFD-487F-9843-1F5E76663289}" destId="{6AFD2054-245C-4FD1-9F55-A702F52EF345}" srcOrd="0" destOrd="0" parTransId="{F061542A-BAA3-44A3-8A4F-70D8A425401C}" sibTransId="{C751EA33-5611-4D1D-BAA5-DCCCD38F36BD}"/>
    <dgm:cxn modelId="{DE2DFAD8-7423-4FBE-B746-2D8ED14417F1}" type="presOf" srcId="{77225517-DAFD-487F-9843-1F5E76663289}" destId="{D9C9F3E9-0F73-4DE3-90A1-E4B648091DE7}" srcOrd="1" destOrd="0" presId="urn:microsoft.com/office/officeart/2005/8/layout/vList4"/>
    <dgm:cxn modelId="{1009655E-D3C4-4770-AF29-47D3C67285E9}" type="presParOf" srcId="{ED3591E1-5DCE-41CA-96DC-EBD334306E22}" destId="{400F3376-8DFE-4990-8AA4-D8F2F700E071}" srcOrd="0" destOrd="0" presId="urn:microsoft.com/office/officeart/2005/8/layout/vList4"/>
    <dgm:cxn modelId="{9EAE89B6-12AB-4C8D-8EB2-222CD4E674C7}" type="presParOf" srcId="{400F3376-8DFE-4990-8AA4-D8F2F700E071}" destId="{938377BD-7779-4C4F-AE74-BE201FAED944}" srcOrd="0" destOrd="0" presId="urn:microsoft.com/office/officeart/2005/8/layout/vList4"/>
    <dgm:cxn modelId="{C4D2FFEC-C109-48CA-BA97-1F852E768ED2}" type="presParOf" srcId="{400F3376-8DFE-4990-8AA4-D8F2F700E071}" destId="{03E95422-7411-4C22-B3FF-34BD71EFF26A}" srcOrd="1" destOrd="0" presId="urn:microsoft.com/office/officeart/2005/8/layout/vList4"/>
    <dgm:cxn modelId="{5FC4C921-73F5-4D1C-9624-DB98E202F347}" type="presParOf" srcId="{400F3376-8DFE-4990-8AA4-D8F2F700E071}" destId="{D332EB68-FC18-469A-ADC3-E111DF1DE278}" srcOrd="2" destOrd="0" presId="urn:microsoft.com/office/officeart/2005/8/layout/vList4"/>
    <dgm:cxn modelId="{15628F9F-8025-4519-92FA-04BF9A7C6E67}" type="presParOf" srcId="{ED3591E1-5DCE-41CA-96DC-EBD334306E22}" destId="{63F943AE-A1A8-49CE-9F5F-DB48DD643B6A}" srcOrd="1" destOrd="0" presId="urn:microsoft.com/office/officeart/2005/8/layout/vList4"/>
    <dgm:cxn modelId="{CF2F7EDB-6FC2-4CA2-89D6-9492B320605C}" type="presParOf" srcId="{ED3591E1-5DCE-41CA-96DC-EBD334306E22}" destId="{64EE2910-C426-43E6-AA39-96EBF0BBB88F}" srcOrd="2" destOrd="0" presId="urn:microsoft.com/office/officeart/2005/8/layout/vList4"/>
    <dgm:cxn modelId="{DDE6B21F-E27F-4138-BBD9-90C8EF831EB1}" type="presParOf" srcId="{64EE2910-C426-43E6-AA39-96EBF0BBB88F}" destId="{E06F6B5C-60B6-498E-9EF5-42395F31ECBB}" srcOrd="0" destOrd="0" presId="urn:microsoft.com/office/officeart/2005/8/layout/vList4"/>
    <dgm:cxn modelId="{B0B777FE-7E27-43B3-AA32-6727CB50EA33}" type="presParOf" srcId="{64EE2910-C426-43E6-AA39-96EBF0BBB88F}" destId="{89240F5D-6E49-4755-BC2D-9F275F6731EC}" srcOrd="1" destOrd="0" presId="urn:microsoft.com/office/officeart/2005/8/layout/vList4"/>
    <dgm:cxn modelId="{4FAF1776-9F51-4B11-906C-ABE62B475671}" type="presParOf" srcId="{64EE2910-C426-43E6-AA39-96EBF0BBB88F}" destId="{D9C9F3E9-0F73-4DE3-90A1-E4B648091DE7}" srcOrd="2" destOrd="0" presId="urn:microsoft.com/office/officeart/2005/8/layout/vList4"/>
    <dgm:cxn modelId="{D116E64C-6F82-4569-87C7-12751B5381CC}" type="presParOf" srcId="{ED3591E1-5DCE-41CA-96DC-EBD334306E22}" destId="{3DA32A8C-1EB7-4432-AB48-E3F008991AB6}" srcOrd="3" destOrd="0" presId="urn:microsoft.com/office/officeart/2005/8/layout/vList4"/>
    <dgm:cxn modelId="{6DB67DAB-3588-46A4-919F-95D645544F5E}" type="presParOf" srcId="{ED3591E1-5DCE-41CA-96DC-EBD334306E22}" destId="{A8406DAE-9ED7-4B1F-8F75-72E8790876A7}" srcOrd="4" destOrd="0" presId="urn:microsoft.com/office/officeart/2005/8/layout/vList4"/>
    <dgm:cxn modelId="{5FC91D0A-65BF-4348-845C-918AB7F384E1}" type="presParOf" srcId="{A8406DAE-9ED7-4B1F-8F75-72E8790876A7}" destId="{C7C4787A-7FFF-4619-A79D-32E82268207D}" srcOrd="0" destOrd="0" presId="urn:microsoft.com/office/officeart/2005/8/layout/vList4"/>
    <dgm:cxn modelId="{C9B710C2-9545-4847-8098-BBC2E3BADAA1}" type="presParOf" srcId="{A8406DAE-9ED7-4B1F-8F75-72E8790876A7}" destId="{EAC247DC-EAC9-41B8-8E4D-AB92CBF4C0DC}" srcOrd="1" destOrd="0" presId="urn:microsoft.com/office/officeart/2005/8/layout/vList4"/>
    <dgm:cxn modelId="{96008111-1AE3-47D3-A418-670AAE6AA0A6}" type="presParOf" srcId="{A8406DAE-9ED7-4B1F-8F75-72E8790876A7}" destId="{2BE843FF-E540-4F4A-88EC-E94EFB23CBE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EEAACA-C340-4465-95D2-D5AC0D4B1734}" type="doc">
      <dgm:prSet loTypeId="urn:microsoft.com/office/officeart/2005/8/layout/vList4" loCatId="list" qsTypeId="urn:microsoft.com/office/officeart/2005/8/quickstyle/simple1" qsCatId="simple" csTypeId="urn:microsoft.com/office/officeart/2005/8/colors/accent4_1" csCatId="accent4" phldr="1"/>
      <dgm:spPr/>
      <dgm:t>
        <a:bodyPr/>
        <a:lstStyle/>
        <a:p>
          <a:endParaRPr lang="es-CO"/>
        </a:p>
      </dgm:t>
    </dgm:pt>
    <dgm:pt modelId="{DD2334CF-996F-4E19-8F85-8708806005EA}">
      <dgm:prSet phldrT="[Texto]"/>
      <dgm:spPr/>
      <dgm:t>
        <a:bodyPr/>
        <a:lstStyle/>
        <a:p>
          <a:r>
            <a:rPr lang="es-CO" b="1" dirty="0"/>
            <a:t>Disponibilidad</a:t>
          </a:r>
        </a:p>
      </dgm:t>
    </dgm:pt>
    <dgm:pt modelId="{8FD0ECAC-A38F-4630-BC18-EAB263FAEE3A}" type="parTrans" cxnId="{647B7731-B157-46C2-BE6E-5F7F2501DA19}">
      <dgm:prSet/>
      <dgm:spPr/>
      <dgm:t>
        <a:bodyPr/>
        <a:lstStyle/>
        <a:p>
          <a:endParaRPr lang="es-CO"/>
        </a:p>
      </dgm:t>
    </dgm:pt>
    <dgm:pt modelId="{2F516DEC-AD4F-4A9B-923A-BFC57460C540}" type="sibTrans" cxnId="{647B7731-B157-46C2-BE6E-5F7F2501DA19}">
      <dgm:prSet/>
      <dgm:spPr/>
      <dgm:t>
        <a:bodyPr/>
        <a:lstStyle/>
        <a:p>
          <a:endParaRPr lang="es-CO"/>
        </a:p>
      </dgm:t>
    </dgm:pt>
    <dgm:pt modelId="{77225517-DAFD-487F-9843-1F5E76663289}">
      <dgm:prSet phldrT="[Texto]"/>
      <dgm:spPr/>
      <dgm:t>
        <a:bodyPr/>
        <a:lstStyle/>
        <a:p>
          <a:r>
            <a:rPr lang="es-CO" b="1" dirty="0"/>
            <a:t>Mantenibilidad</a:t>
          </a:r>
        </a:p>
      </dgm:t>
    </dgm:pt>
    <dgm:pt modelId="{7FC6895E-DBE2-40DD-9536-2914F7750CA6}" type="parTrans" cxnId="{ED39CECA-942A-49BF-B23E-936DE1B10C67}">
      <dgm:prSet/>
      <dgm:spPr/>
      <dgm:t>
        <a:bodyPr/>
        <a:lstStyle/>
        <a:p>
          <a:endParaRPr lang="es-CO"/>
        </a:p>
      </dgm:t>
    </dgm:pt>
    <dgm:pt modelId="{5D23D0D3-A9DF-4858-9BFA-9317B5630906}" type="sibTrans" cxnId="{ED39CECA-942A-49BF-B23E-936DE1B10C67}">
      <dgm:prSet/>
      <dgm:spPr/>
      <dgm:t>
        <a:bodyPr/>
        <a:lstStyle/>
        <a:p>
          <a:endParaRPr lang="es-CO"/>
        </a:p>
      </dgm:t>
    </dgm:pt>
    <dgm:pt modelId="{6AFD2054-245C-4FD1-9F55-A702F52EF345}">
      <dgm:prSet phldrT="[Texto]"/>
      <dgm:spPr/>
      <dgm:t>
        <a:bodyPr/>
        <a:lstStyle/>
        <a:p>
          <a:r>
            <a:rPr lang="es-CO" dirty="0"/>
            <a:t> Cualquier componente del software puede ser modificado para corregir fallos, mejorar su funcionamiento u otros atributos</a:t>
          </a:r>
        </a:p>
      </dgm:t>
    </dgm:pt>
    <dgm:pt modelId="{F061542A-BAA3-44A3-8A4F-70D8A425401C}" type="parTrans" cxnId="{F0FF0BD4-9B8F-42DA-8021-25204B16BCBC}">
      <dgm:prSet/>
      <dgm:spPr/>
      <dgm:t>
        <a:bodyPr/>
        <a:lstStyle/>
        <a:p>
          <a:endParaRPr lang="es-CO"/>
        </a:p>
      </dgm:t>
    </dgm:pt>
    <dgm:pt modelId="{C751EA33-5611-4D1D-BAA5-DCCCD38F36BD}" type="sibTrans" cxnId="{F0FF0BD4-9B8F-42DA-8021-25204B16BCBC}">
      <dgm:prSet/>
      <dgm:spPr/>
      <dgm:t>
        <a:bodyPr/>
        <a:lstStyle/>
        <a:p>
          <a:endParaRPr lang="es-CO"/>
        </a:p>
      </dgm:t>
    </dgm:pt>
    <dgm:pt modelId="{D86EDC60-0294-456A-B3C9-3851F29479D8}">
      <dgm:prSet phldrT="[Texto]"/>
      <dgm:spPr/>
      <dgm:t>
        <a:bodyPr/>
        <a:lstStyle/>
        <a:p>
          <a:r>
            <a:rPr lang="es-CO" b="1" dirty="0"/>
            <a:t>Portabilidad</a:t>
          </a:r>
        </a:p>
      </dgm:t>
    </dgm:pt>
    <dgm:pt modelId="{E7BEB1E1-283B-4BB2-94D3-C49B602E6F01}" type="parTrans" cxnId="{C7DF13B5-A899-47EA-8AB4-55C147D9FB86}">
      <dgm:prSet/>
      <dgm:spPr/>
      <dgm:t>
        <a:bodyPr/>
        <a:lstStyle/>
        <a:p>
          <a:endParaRPr lang="es-CO"/>
        </a:p>
      </dgm:t>
    </dgm:pt>
    <dgm:pt modelId="{8650B00E-493B-48F8-8674-95D41C794605}" type="sibTrans" cxnId="{C7DF13B5-A899-47EA-8AB4-55C147D9FB86}">
      <dgm:prSet/>
      <dgm:spPr/>
      <dgm:t>
        <a:bodyPr/>
        <a:lstStyle/>
        <a:p>
          <a:endParaRPr lang="es-CO"/>
        </a:p>
      </dgm:t>
    </dgm:pt>
    <dgm:pt modelId="{D950C064-9133-4DC9-B1EF-915D4FF886FF}">
      <dgm:prSet phldrT="[Texto]"/>
      <dgm:spPr/>
      <dgm:t>
        <a:bodyPr/>
        <a:lstStyle/>
        <a:p>
          <a:r>
            <a:rPr lang="es-CO" dirty="0"/>
            <a:t>El software se puede usar en cualquier dispositivo</a:t>
          </a:r>
        </a:p>
      </dgm:t>
    </dgm:pt>
    <dgm:pt modelId="{4E8E83C2-58C1-4966-A356-934D3B57714A}" type="parTrans" cxnId="{46DA14CC-58B1-4016-98CF-1B5BAED16294}">
      <dgm:prSet/>
      <dgm:spPr/>
      <dgm:t>
        <a:bodyPr/>
        <a:lstStyle/>
        <a:p>
          <a:endParaRPr lang="es-CO"/>
        </a:p>
      </dgm:t>
    </dgm:pt>
    <dgm:pt modelId="{486D5074-3D6D-4B9B-94D9-28117DC09190}" type="sibTrans" cxnId="{46DA14CC-58B1-4016-98CF-1B5BAED16294}">
      <dgm:prSet/>
      <dgm:spPr/>
      <dgm:t>
        <a:bodyPr/>
        <a:lstStyle/>
        <a:p>
          <a:endParaRPr lang="es-CO"/>
        </a:p>
      </dgm:t>
    </dgm:pt>
    <dgm:pt modelId="{DCAF6218-F80E-41BC-9852-4CF83299C73C}">
      <dgm:prSet phldrT="[Texto]"/>
      <dgm:spPr/>
      <dgm:t>
        <a:bodyPr/>
        <a:lstStyle/>
        <a:p>
          <a:r>
            <a:rPr lang="es-CO" dirty="0"/>
            <a:t>La base de datos debe estar instalada y configurada</a:t>
          </a:r>
        </a:p>
      </dgm:t>
    </dgm:pt>
    <dgm:pt modelId="{AA3CA48B-F387-49D2-9D8E-C8C4C1D53653}" type="sibTrans" cxnId="{CDE8915E-48E7-4DB1-8E35-A8B267D6FD1A}">
      <dgm:prSet/>
      <dgm:spPr/>
      <dgm:t>
        <a:bodyPr/>
        <a:lstStyle/>
        <a:p>
          <a:endParaRPr lang="es-CO"/>
        </a:p>
      </dgm:t>
    </dgm:pt>
    <dgm:pt modelId="{48C73409-A662-481F-93B9-1B73655D3FEB}" type="parTrans" cxnId="{CDE8915E-48E7-4DB1-8E35-A8B267D6FD1A}">
      <dgm:prSet/>
      <dgm:spPr/>
      <dgm:t>
        <a:bodyPr/>
        <a:lstStyle/>
        <a:p>
          <a:endParaRPr lang="es-CO"/>
        </a:p>
      </dgm:t>
    </dgm:pt>
    <dgm:pt modelId="{ED3591E1-5DCE-41CA-96DC-EBD334306E22}" type="pres">
      <dgm:prSet presAssocID="{A2EEAACA-C340-4465-95D2-D5AC0D4B1734}" presName="linear" presStyleCnt="0">
        <dgm:presLayoutVars>
          <dgm:dir/>
          <dgm:resizeHandles val="exact"/>
        </dgm:presLayoutVars>
      </dgm:prSet>
      <dgm:spPr/>
    </dgm:pt>
    <dgm:pt modelId="{400F3376-8DFE-4990-8AA4-D8F2F700E071}" type="pres">
      <dgm:prSet presAssocID="{DD2334CF-996F-4E19-8F85-8708806005EA}" presName="comp" presStyleCnt="0"/>
      <dgm:spPr/>
    </dgm:pt>
    <dgm:pt modelId="{938377BD-7779-4C4F-AE74-BE201FAED944}" type="pres">
      <dgm:prSet presAssocID="{DD2334CF-996F-4E19-8F85-8708806005EA}" presName="box" presStyleLbl="node1" presStyleIdx="0" presStyleCnt="3"/>
      <dgm:spPr/>
    </dgm:pt>
    <dgm:pt modelId="{03E95422-7411-4C22-B3FF-34BD71EFF26A}" type="pres">
      <dgm:prSet presAssocID="{DD2334CF-996F-4E19-8F85-8708806005EA}"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D332EB68-FC18-469A-ADC3-E111DF1DE278}" type="pres">
      <dgm:prSet presAssocID="{DD2334CF-996F-4E19-8F85-8708806005EA}" presName="text" presStyleLbl="node1" presStyleIdx="0" presStyleCnt="3">
        <dgm:presLayoutVars>
          <dgm:bulletEnabled val="1"/>
        </dgm:presLayoutVars>
      </dgm:prSet>
      <dgm:spPr/>
    </dgm:pt>
    <dgm:pt modelId="{63F943AE-A1A8-49CE-9F5F-DB48DD643B6A}" type="pres">
      <dgm:prSet presAssocID="{2F516DEC-AD4F-4A9B-923A-BFC57460C540}" presName="spacer" presStyleCnt="0"/>
      <dgm:spPr/>
    </dgm:pt>
    <dgm:pt modelId="{64EE2910-C426-43E6-AA39-96EBF0BBB88F}" type="pres">
      <dgm:prSet presAssocID="{77225517-DAFD-487F-9843-1F5E76663289}" presName="comp" presStyleCnt="0"/>
      <dgm:spPr/>
    </dgm:pt>
    <dgm:pt modelId="{E06F6B5C-60B6-498E-9EF5-42395F31ECBB}" type="pres">
      <dgm:prSet presAssocID="{77225517-DAFD-487F-9843-1F5E76663289}" presName="box" presStyleLbl="node1" presStyleIdx="1" presStyleCnt="3" custLinFactNeighborX="-16500" custLinFactNeighborY="-7200"/>
      <dgm:spPr/>
    </dgm:pt>
    <dgm:pt modelId="{89240F5D-6E49-4755-BC2D-9F275F6731EC}" type="pres">
      <dgm:prSet presAssocID="{77225517-DAFD-487F-9843-1F5E76663289}"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D9C9F3E9-0F73-4DE3-90A1-E4B648091DE7}" type="pres">
      <dgm:prSet presAssocID="{77225517-DAFD-487F-9843-1F5E76663289}" presName="text" presStyleLbl="node1" presStyleIdx="1" presStyleCnt="3">
        <dgm:presLayoutVars>
          <dgm:bulletEnabled val="1"/>
        </dgm:presLayoutVars>
      </dgm:prSet>
      <dgm:spPr/>
    </dgm:pt>
    <dgm:pt modelId="{3DA32A8C-1EB7-4432-AB48-E3F008991AB6}" type="pres">
      <dgm:prSet presAssocID="{5D23D0D3-A9DF-4858-9BFA-9317B5630906}" presName="spacer" presStyleCnt="0"/>
      <dgm:spPr/>
    </dgm:pt>
    <dgm:pt modelId="{A8406DAE-9ED7-4B1F-8F75-72E8790876A7}" type="pres">
      <dgm:prSet presAssocID="{D86EDC60-0294-456A-B3C9-3851F29479D8}" presName="comp" presStyleCnt="0"/>
      <dgm:spPr/>
    </dgm:pt>
    <dgm:pt modelId="{C7C4787A-7FFF-4619-A79D-32E82268207D}" type="pres">
      <dgm:prSet presAssocID="{D86EDC60-0294-456A-B3C9-3851F29479D8}" presName="box" presStyleLbl="node1" presStyleIdx="2" presStyleCnt="3"/>
      <dgm:spPr/>
    </dgm:pt>
    <dgm:pt modelId="{EAC247DC-EAC9-41B8-8E4D-AB92CBF4C0DC}" type="pres">
      <dgm:prSet presAssocID="{D86EDC60-0294-456A-B3C9-3851F29479D8}"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66000" r="-66000"/>
          </a:stretch>
        </a:blipFill>
      </dgm:spPr>
    </dgm:pt>
    <dgm:pt modelId="{2BE843FF-E540-4F4A-88EC-E94EFB23CBED}" type="pres">
      <dgm:prSet presAssocID="{D86EDC60-0294-456A-B3C9-3851F29479D8}" presName="text" presStyleLbl="node1" presStyleIdx="2" presStyleCnt="3">
        <dgm:presLayoutVars>
          <dgm:bulletEnabled val="1"/>
        </dgm:presLayoutVars>
      </dgm:prSet>
      <dgm:spPr/>
    </dgm:pt>
  </dgm:ptLst>
  <dgm:cxnLst>
    <dgm:cxn modelId="{8DF71702-15E2-44DC-B3CB-B903C9AC50E7}" type="presOf" srcId="{DCAF6218-F80E-41BC-9852-4CF83299C73C}" destId="{D332EB68-FC18-469A-ADC3-E111DF1DE278}" srcOrd="1" destOrd="1" presId="urn:microsoft.com/office/officeart/2005/8/layout/vList4"/>
    <dgm:cxn modelId="{2001B71F-0206-4458-ACB8-25FF481A594C}" type="presOf" srcId="{77225517-DAFD-487F-9843-1F5E76663289}" destId="{E06F6B5C-60B6-498E-9EF5-42395F31ECBB}" srcOrd="0" destOrd="0" presId="urn:microsoft.com/office/officeart/2005/8/layout/vList4"/>
    <dgm:cxn modelId="{647B7731-B157-46C2-BE6E-5F7F2501DA19}" srcId="{A2EEAACA-C340-4465-95D2-D5AC0D4B1734}" destId="{DD2334CF-996F-4E19-8F85-8708806005EA}" srcOrd="0" destOrd="0" parTransId="{8FD0ECAC-A38F-4630-BC18-EAB263FAEE3A}" sibTransId="{2F516DEC-AD4F-4A9B-923A-BFC57460C540}"/>
    <dgm:cxn modelId="{D659F234-A5B9-40F7-B38C-45383088D2A7}" type="presOf" srcId="{A2EEAACA-C340-4465-95D2-D5AC0D4B1734}" destId="{ED3591E1-5DCE-41CA-96DC-EBD334306E22}" srcOrd="0" destOrd="0" presId="urn:microsoft.com/office/officeart/2005/8/layout/vList4"/>
    <dgm:cxn modelId="{1261F135-AE91-4440-8D37-3FBE58614B81}" type="presOf" srcId="{DD2334CF-996F-4E19-8F85-8708806005EA}" destId="{D332EB68-FC18-469A-ADC3-E111DF1DE278}" srcOrd="1" destOrd="0" presId="urn:microsoft.com/office/officeart/2005/8/layout/vList4"/>
    <dgm:cxn modelId="{CDE8915E-48E7-4DB1-8E35-A8B267D6FD1A}" srcId="{DD2334CF-996F-4E19-8F85-8708806005EA}" destId="{DCAF6218-F80E-41BC-9852-4CF83299C73C}" srcOrd="0" destOrd="0" parTransId="{48C73409-A662-481F-93B9-1B73655D3FEB}" sibTransId="{AA3CA48B-F387-49D2-9D8E-C8C4C1D53653}"/>
    <dgm:cxn modelId="{8635B984-67A3-49D5-B223-365610CC66F7}" type="presOf" srcId="{6AFD2054-245C-4FD1-9F55-A702F52EF345}" destId="{E06F6B5C-60B6-498E-9EF5-42395F31ECBB}" srcOrd="0" destOrd="1" presId="urn:microsoft.com/office/officeart/2005/8/layout/vList4"/>
    <dgm:cxn modelId="{4209C88A-BABD-4D21-B181-FD41FF614532}" type="presOf" srcId="{D950C064-9133-4DC9-B1EF-915D4FF886FF}" destId="{2BE843FF-E540-4F4A-88EC-E94EFB23CBED}" srcOrd="1" destOrd="1" presId="urn:microsoft.com/office/officeart/2005/8/layout/vList4"/>
    <dgm:cxn modelId="{D5B73094-ACD8-43C3-886B-CF464ACCE5BA}" type="presOf" srcId="{D86EDC60-0294-456A-B3C9-3851F29479D8}" destId="{2BE843FF-E540-4F4A-88EC-E94EFB23CBED}" srcOrd="1" destOrd="0" presId="urn:microsoft.com/office/officeart/2005/8/layout/vList4"/>
    <dgm:cxn modelId="{C7DF13B5-A899-47EA-8AB4-55C147D9FB86}" srcId="{A2EEAACA-C340-4465-95D2-D5AC0D4B1734}" destId="{D86EDC60-0294-456A-B3C9-3851F29479D8}" srcOrd="2" destOrd="0" parTransId="{E7BEB1E1-283B-4BB2-94D3-C49B602E6F01}" sibTransId="{8650B00E-493B-48F8-8674-95D41C794605}"/>
    <dgm:cxn modelId="{51D105BC-F0BF-4FD9-B0B2-B30F24DA52D7}" type="presOf" srcId="{D950C064-9133-4DC9-B1EF-915D4FF886FF}" destId="{C7C4787A-7FFF-4619-A79D-32E82268207D}" srcOrd="0" destOrd="1" presId="urn:microsoft.com/office/officeart/2005/8/layout/vList4"/>
    <dgm:cxn modelId="{C12DE1BE-3082-4A2F-9414-D6D7A1AD5FD1}" type="presOf" srcId="{6AFD2054-245C-4FD1-9F55-A702F52EF345}" destId="{D9C9F3E9-0F73-4DE3-90A1-E4B648091DE7}" srcOrd="1" destOrd="1" presId="urn:microsoft.com/office/officeart/2005/8/layout/vList4"/>
    <dgm:cxn modelId="{D3451DC5-E5C9-4F6C-A2DD-9BDC9386BC50}" type="presOf" srcId="{77225517-DAFD-487F-9843-1F5E76663289}" destId="{D9C9F3E9-0F73-4DE3-90A1-E4B648091DE7}" srcOrd="1" destOrd="0" presId="urn:microsoft.com/office/officeart/2005/8/layout/vList4"/>
    <dgm:cxn modelId="{ED39CECA-942A-49BF-B23E-936DE1B10C67}" srcId="{A2EEAACA-C340-4465-95D2-D5AC0D4B1734}" destId="{77225517-DAFD-487F-9843-1F5E76663289}" srcOrd="1" destOrd="0" parTransId="{7FC6895E-DBE2-40DD-9536-2914F7750CA6}" sibTransId="{5D23D0D3-A9DF-4858-9BFA-9317B5630906}"/>
    <dgm:cxn modelId="{46DA14CC-58B1-4016-98CF-1B5BAED16294}" srcId="{D86EDC60-0294-456A-B3C9-3851F29479D8}" destId="{D950C064-9133-4DC9-B1EF-915D4FF886FF}" srcOrd="0" destOrd="0" parTransId="{4E8E83C2-58C1-4966-A356-934D3B57714A}" sibTransId="{486D5074-3D6D-4B9B-94D9-28117DC09190}"/>
    <dgm:cxn modelId="{BAC38AD1-DE12-42CA-B32E-CEF638FB9607}" type="presOf" srcId="{D86EDC60-0294-456A-B3C9-3851F29479D8}" destId="{C7C4787A-7FFF-4619-A79D-32E82268207D}" srcOrd="0" destOrd="0" presId="urn:microsoft.com/office/officeart/2005/8/layout/vList4"/>
    <dgm:cxn modelId="{1E96B4D1-B170-462C-9A7B-46769EDE7E5B}" type="presOf" srcId="{DD2334CF-996F-4E19-8F85-8708806005EA}" destId="{938377BD-7779-4C4F-AE74-BE201FAED944}" srcOrd="0" destOrd="0" presId="urn:microsoft.com/office/officeart/2005/8/layout/vList4"/>
    <dgm:cxn modelId="{F0FF0BD4-9B8F-42DA-8021-25204B16BCBC}" srcId="{77225517-DAFD-487F-9843-1F5E76663289}" destId="{6AFD2054-245C-4FD1-9F55-A702F52EF345}" srcOrd="0" destOrd="0" parTransId="{F061542A-BAA3-44A3-8A4F-70D8A425401C}" sibTransId="{C751EA33-5611-4D1D-BAA5-DCCCD38F36BD}"/>
    <dgm:cxn modelId="{24783CFC-C2A2-4ED7-8318-BCE3092F5884}" type="presOf" srcId="{DCAF6218-F80E-41BC-9852-4CF83299C73C}" destId="{938377BD-7779-4C4F-AE74-BE201FAED944}" srcOrd="0" destOrd="1" presId="urn:microsoft.com/office/officeart/2005/8/layout/vList4"/>
    <dgm:cxn modelId="{44C7EAD8-0AEF-415A-A4F8-A4672DEA888C}" type="presParOf" srcId="{ED3591E1-5DCE-41CA-96DC-EBD334306E22}" destId="{400F3376-8DFE-4990-8AA4-D8F2F700E071}" srcOrd="0" destOrd="0" presId="urn:microsoft.com/office/officeart/2005/8/layout/vList4"/>
    <dgm:cxn modelId="{65FA61B5-64B4-43E4-A3F9-BD3B93C7D6C8}" type="presParOf" srcId="{400F3376-8DFE-4990-8AA4-D8F2F700E071}" destId="{938377BD-7779-4C4F-AE74-BE201FAED944}" srcOrd="0" destOrd="0" presId="urn:microsoft.com/office/officeart/2005/8/layout/vList4"/>
    <dgm:cxn modelId="{3419A82C-FBB3-4312-B499-792F920857A6}" type="presParOf" srcId="{400F3376-8DFE-4990-8AA4-D8F2F700E071}" destId="{03E95422-7411-4C22-B3FF-34BD71EFF26A}" srcOrd="1" destOrd="0" presId="urn:microsoft.com/office/officeart/2005/8/layout/vList4"/>
    <dgm:cxn modelId="{E19E1053-1224-4C7B-8839-0806FA546023}" type="presParOf" srcId="{400F3376-8DFE-4990-8AA4-D8F2F700E071}" destId="{D332EB68-FC18-469A-ADC3-E111DF1DE278}" srcOrd="2" destOrd="0" presId="urn:microsoft.com/office/officeart/2005/8/layout/vList4"/>
    <dgm:cxn modelId="{7A90E11B-64E7-4926-B5E2-7E11A8D84B50}" type="presParOf" srcId="{ED3591E1-5DCE-41CA-96DC-EBD334306E22}" destId="{63F943AE-A1A8-49CE-9F5F-DB48DD643B6A}" srcOrd="1" destOrd="0" presId="urn:microsoft.com/office/officeart/2005/8/layout/vList4"/>
    <dgm:cxn modelId="{D98F3672-3642-4551-B907-5D777CFABB07}" type="presParOf" srcId="{ED3591E1-5DCE-41CA-96DC-EBD334306E22}" destId="{64EE2910-C426-43E6-AA39-96EBF0BBB88F}" srcOrd="2" destOrd="0" presId="urn:microsoft.com/office/officeart/2005/8/layout/vList4"/>
    <dgm:cxn modelId="{B6FD0424-A13D-4308-913A-29EB04C737CE}" type="presParOf" srcId="{64EE2910-C426-43E6-AA39-96EBF0BBB88F}" destId="{E06F6B5C-60B6-498E-9EF5-42395F31ECBB}" srcOrd="0" destOrd="0" presId="urn:microsoft.com/office/officeart/2005/8/layout/vList4"/>
    <dgm:cxn modelId="{D69AFD9D-5AEF-4CC9-BF54-8709090057C4}" type="presParOf" srcId="{64EE2910-C426-43E6-AA39-96EBF0BBB88F}" destId="{89240F5D-6E49-4755-BC2D-9F275F6731EC}" srcOrd="1" destOrd="0" presId="urn:microsoft.com/office/officeart/2005/8/layout/vList4"/>
    <dgm:cxn modelId="{2CE1738C-3F28-499A-8653-094102C431BE}" type="presParOf" srcId="{64EE2910-C426-43E6-AA39-96EBF0BBB88F}" destId="{D9C9F3E9-0F73-4DE3-90A1-E4B648091DE7}" srcOrd="2" destOrd="0" presId="urn:microsoft.com/office/officeart/2005/8/layout/vList4"/>
    <dgm:cxn modelId="{A6693300-33F2-41EC-A24A-EA0EA5151057}" type="presParOf" srcId="{ED3591E1-5DCE-41CA-96DC-EBD334306E22}" destId="{3DA32A8C-1EB7-4432-AB48-E3F008991AB6}" srcOrd="3" destOrd="0" presId="urn:microsoft.com/office/officeart/2005/8/layout/vList4"/>
    <dgm:cxn modelId="{962B0072-3C42-46D3-AF6A-8E70BE17F700}" type="presParOf" srcId="{ED3591E1-5DCE-41CA-96DC-EBD334306E22}" destId="{A8406DAE-9ED7-4B1F-8F75-72E8790876A7}" srcOrd="4" destOrd="0" presId="urn:microsoft.com/office/officeart/2005/8/layout/vList4"/>
    <dgm:cxn modelId="{B4A83012-662C-4E84-8496-D0C83927A350}" type="presParOf" srcId="{A8406DAE-9ED7-4B1F-8F75-72E8790876A7}" destId="{C7C4787A-7FFF-4619-A79D-32E82268207D}" srcOrd="0" destOrd="0" presId="urn:microsoft.com/office/officeart/2005/8/layout/vList4"/>
    <dgm:cxn modelId="{F829828F-B8A5-4C88-AA60-804D2ED00C2E}" type="presParOf" srcId="{A8406DAE-9ED7-4B1F-8F75-72E8790876A7}" destId="{EAC247DC-EAC9-41B8-8E4D-AB92CBF4C0DC}" srcOrd="1" destOrd="0" presId="urn:microsoft.com/office/officeart/2005/8/layout/vList4"/>
    <dgm:cxn modelId="{B32FFE6D-A278-4931-AABB-EF8367E675A8}" type="presParOf" srcId="{A8406DAE-9ED7-4B1F-8F75-72E8790876A7}" destId="{2BE843FF-E540-4F4A-88EC-E94EFB23CBE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41A379-6218-4D20-AB14-F9F4783080AF}"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s-CO"/>
        </a:p>
      </dgm:t>
    </dgm:pt>
    <dgm:pt modelId="{B19D33B7-8116-4E68-BEB9-91191E25AA9D}">
      <dgm:prSet phldrT="[Texto]" custT="1"/>
      <dgm:spPr/>
      <dgm:t>
        <a:bodyPr/>
        <a:lstStyle/>
        <a:p>
          <a:pPr algn="l"/>
          <a:r>
            <a:rPr lang="es-CO" sz="4400" b="0" i="0" dirty="0">
              <a:latin typeface="Calibri" panose="020F0502020204030204" pitchFamily="34" charset="0"/>
              <a:cs typeface="Calibri" panose="020F0502020204030204" pitchFamily="34" charset="0"/>
            </a:rPr>
            <a:t>Un cliente al que facturamos más de 10.000 al año es un cliente de tipo A", "A los clientes de tipo A les aplicamos un descuento del 10% en pedidos superiores a 3.000".</a:t>
          </a:r>
          <a:endParaRPr lang="es-CO" sz="4400" dirty="0">
            <a:latin typeface="Calibri" panose="020F0502020204030204" pitchFamily="34" charset="0"/>
            <a:cs typeface="Calibri" panose="020F0502020204030204" pitchFamily="34" charset="0"/>
          </a:endParaRPr>
        </a:p>
      </dgm:t>
    </dgm:pt>
    <dgm:pt modelId="{535F213F-294D-4551-B86C-60EE88EF4DD8}" type="parTrans" cxnId="{0A107592-9033-4363-8CC5-25875113423B}">
      <dgm:prSet/>
      <dgm:spPr/>
      <dgm:t>
        <a:bodyPr/>
        <a:lstStyle/>
        <a:p>
          <a:endParaRPr lang="es-CO"/>
        </a:p>
      </dgm:t>
    </dgm:pt>
    <dgm:pt modelId="{913D64CC-CA0F-4348-BEF7-216C314C4A77}" type="sibTrans" cxnId="{0A107592-9033-4363-8CC5-25875113423B}">
      <dgm:prSet/>
      <dgm:spPr/>
      <dgm:t>
        <a:bodyPr/>
        <a:lstStyle/>
        <a:p>
          <a:endParaRPr lang="es-CO"/>
        </a:p>
      </dgm:t>
    </dgm:pt>
    <dgm:pt modelId="{20771763-CB51-4EC1-ADE9-6D5A6475F09B}">
      <dgm:prSet phldrT="[Texto]" custT="1"/>
      <dgm:spPr/>
      <dgm:t>
        <a:bodyPr/>
        <a:lstStyle/>
        <a:p>
          <a:pPr algn="l"/>
          <a:r>
            <a:rPr lang="es-CO" sz="4400" dirty="0">
              <a:latin typeface="Calibri" panose="020F0502020204030204" pitchFamily="34" charset="0"/>
              <a:cs typeface="Calibri" panose="020F0502020204030204" pitchFamily="34" charset="0"/>
            </a:rPr>
            <a:t>El paciente se atenderá solo si tiene cita y ha pagado antes de la prestación del servicio</a:t>
          </a:r>
        </a:p>
      </dgm:t>
    </dgm:pt>
    <dgm:pt modelId="{3E763B80-151C-40A5-8801-CE58AC786FAD}" type="parTrans" cxnId="{5C09EAD7-C924-4760-8BCC-6149FEBE9871}">
      <dgm:prSet/>
      <dgm:spPr/>
      <dgm:t>
        <a:bodyPr/>
        <a:lstStyle/>
        <a:p>
          <a:endParaRPr lang="es-CO"/>
        </a:p>
      </dgm:t>
    </dgm:pt>
    <dgm:pt modelId="{FB7A359D-EBC9-473C-BACA-AAD74F71F952}" type="sibTrans" cxnId="{5C09EAD7-C924-4760-8BCC-6149FEBE9871}">
      <dgm:prSet/>
      <dgm:spPr/>
      <dgm:t>
        <a:bodyPr/>
        <a:lstStyle/>
        <a:p>
          <a:endParaRPr lang="es-CO"/>
        </a:p>
      </dgm:t>
    </dgm:pt>
    <dgm:pt modelId="{31AFCD19-6AD4-4311-A265-26552A653EF9}">
      <dgm:prSet phldrT="[Texto]" custT="1"/>
      <dgm:spPr/>
      <dgm:t>
        <a:bodyPr/>
        <a:lstStyle/>
        <a:p>
          <a:pPr algn="l"/>
          <a:r>
            <a:rPr lang="es-CO" sz="4400" dirty="0">
              <a:latin typeface="Calibri" panose="020F0502020204030204" pitchFamily="34" charset="0"/>
              <a:cs typeface="Calibri" panose="020F0502020204030204" pitchFamily="34" charset="0"/>
            </a:rPr>
            <a:t>Después de generar el comprobante de pago, no se podrá cancelar el pedido</a:t>
          </a:r>
        </a:p>
      </dgm:t>
    </dgm:pt>
    <dgm:pt modelId="{06AD4C9D-C2E2-4BDE-89CE-2B6FB5803C84}" type="parTrans" cxnId="{3008D9C7-4432-44CF-BFBB-F60FEF0D6B72}">
      <dgm:prSet/>
      <dgm:spPr/>
      <dgm:t>
        <a:bodyPr/>
        <a:lstStyle/>
        <a:p>
          <a:endParaRPr lang="es-CO"/>
        </a:p>
      </dgm:t>
    </dgm:pt>
    <dgm:pt modelId="{9D581369-F013-4253-A8FF-8D27B632FBD3}" type="sibTrans" cxnId="{3008D9C7-4432-44CF-BFBB-F60FEF0D6B72}">
      <dgm:prSet/>
      <dgm:spPr/>
      <dgm:t>
        <a:bodyPr/>
        <a:lstStyle/>
        <a:p>
          <a:endParaRPr lang="es-CO"/>
        </a:p>
      </dgm:t>
    </dgm:pt>
    <dgm:pt modelId="{2D4A2F67-3832-400B-BB70-40455EED7D29}" type="pres">
      <dgm:prSet presAssocID="{B641A379-6218-4D20-AB14-F9F4783080AF}" presName="Name0" presStyleCnt="0">
        <dgm:presLayoutVars>
          <dgm:chMax val="7"/>
          <dgm:dir/>
          <dgm:animLvl val="lvl"/>
          <dgm:resizeHandles val="exact"/>
        </dgm:presLayoutVars>
      </dgm:prSet>
      <dgm:spPr/>
    </dgm:pt>
    <dgm:pt modelId="{195D93EF-09B1-498E-A4AB-F5F5DF5C4B3D}" type="pres">
      <dgm:prSet presAssocID="{B19D33B7-8116-4E68-BEB9-91191E25AA9D}" presName="circle1" presStyleLbl="node1" presStyleIdx="0" presStyleCnt="3"/>
      <dgm:spPr/>
    </dgm:pt>
    <dgm:pt modelId="{9A28451A-8211-4CC1-AD3E-3B8573CC17D7}" type="pres">
      <dgm:prSet presAssocID="{B19D33B7-8116-4E68-BEB9-91191E25AA9D}" presName="space" presStyleCnt="0"/>
      <dgm:spPr/>
    </dgm:pt>
    <dgm:pt modelId="{D7526B66-9E8C-4B0E-9E93-CD70A573BCB3}" type="pres">
      <dgm:prSet presAssocID="{B19D33B7-8116-4E68-BEB9-91191E25AA9D}" presName="rect1" presStyleLbl="alignAcc1" presStyleIdx="0" presStyleCnt="3"/>
      <dgm:spPr/>
    </dgm:pt>
    <dgm:pt modelId="{885C3FE0-794E-4BB2-BC68-89127A668AEF}" type="pres">
      <dgm:prSet presAssocID="{20771763-CB51-4EC1-ADE9-6D5A6475F09B}" presName="vertSpace2" presStyleLbl="node1" presStyleIdx="0" presStyleCnt="3"/>
      <dgm:spPr/>
    </dgm:pt>
    <dgm:pt modelId="{4C4A1E5A-B891-43E8-9AF7-523E2E5013FC}" type="pres">
      <dgm:prSet presAssocID="{20771763-CB51-4EC1-ADE9-6D5A6475F09B}" presName="circle2" presStyleLbl="node1" presStyleIdx="1" presStyleCnt="3"/>
      <dgm:spPr/>
    </dgm:pt>
    <dgm:pt modelId="{E42BB5E5-B3B8-41F7-924D-E4709E24309D}" type="pres">
      <dgm:prSet presAssocID="{20771763-CB51-4EC1-ADE9-6D5A6475F09B}" presName="rect2" presStyleLbl="alignAcc1" presStyleIdx="1" presStyleCnt="3"/>
      <dgm:spPr/>
    </dgm:pt>
    <dgm:pt modelId="{48220809-316E-4DD8-ACE0-A540A5575A96}" type="pres">
      <dgm:prSet presAssocID="{31AFCD19-6AD4-4311-A265-26552A653EF9}" presName="vertSpace3" presStyleLbl="node1" presStyleIdx="1" presStyleCnt="3"/>
      <dgm:spPr/>
    </dgm:pt>
    <dgm:pt modelId="{D5DE326B-C3ED-4E7D-863F-FC1F9FAE260B}" type="pres">
      <dgm:prSet presAssocID="{31AFCD19-6AD4-4311-A265-26552A653EF9}" presName="circle3" presStyleLbl="node1" presStyleIdx="2" presStyleCnt="3"/>
      <dgm:spPr/>
    </dgm:pt>
    <dgm:pt modelId="{A88EBE1C-E73E-41C7-B447-9E54AD5DA57B}" type="pres">
      <dgm:prSet presAssocID="{31AFCD19-6AD4-4311-A265-26552A653EF9}" presName="rect3" presStyleLbl="alignAcc1" presStyleIdx="2" presStyleCnt="3"/>
      <dgm:spPr/>
    </dgm:pt>
    <dgm:pt modelId="{B6C4AFD4-523E-46EA-B4BB-05D6B5FD4D9F}" type="pres">
      <dgm:prSet presAssocID="{B19D33B7-8116-4E68-BEB9-91191E25AA9D}" presName="rect1ParTxNoCh" presStyleLbl="alignAcc1" presStyleIdx="2" presStyleCnt="3">
        <dgm:presLayoutVars>
          <dgm:chMax val="1"/>
          <dgm:bulletEnabled val="1"/>
        </dgm:presLayoutVars>
      </dgm:prSet>
      <dgm:spPr/>
    </dgm:pt>
    <dgm:pt modelId="{F1FB6CBA-DDD1-42B9-BCEF-960B1631ADAE}" type="pres">
      <dgm:prSet presAssocID="{20771763-CB51-4EC1-ADE9-6D5A6475F09B}" presName="rect2ParTxNoCh" presStyleLbl="alignAcc1" presStyleIdx="2" presStyleCnt="3">
        <dgm:presLayoutVars>
          <dgm:chMax val="1"/>
          <dgm:bulletEnabled val="1"/>
        </dgm:presLayoutVars>
      </dgm:prSet>
      <dgm:spPr/>
    </dgm:pt>
    <dgm:pt modelId="{AF3266D6-74B9-4A9B-A2AE-80D137499B89}" type="pres">
      <dgm:prSet presAssocID="{31AFCD19-6AD4-4311-A265-26552A653EF9}" presName="rect3ParTxNoCh" presStyleLbl="alignAcc1" presStyleIdx="2" presStyleCnt="3">
        <dgm:presLayoutVars>
          <dgm:chMax val="1"/>
          <dgm:bulletEnabled val="1"/>
        </dgm:presLayoutVars>
      </dgm:prSet>
      <dgm:spPr/>
    </dgm:pt>
  </dgm:ptLst>
  <dgm:cxnLst>
    <dgm:cxn modelId="{60A7D901-009E-4172-A484-54C21526F9AA}" type="presOf" srcId="{20771763-CB51-4EC1-ADE9-6D5A6475F09B}" destId="{F1FB6CBA-DDD1-42B9-BCEF-960B1631ADAE}" srcOrd="1" destOrd="0" presId="urn:microsoft.com/office/officeart/2005/8/layout/target3"/>
    <dgm:cxn modelId="{3336E205-7FA4-4DA2-8DE4-32EE41AE52B8}" type="presOf" srcId="{B641A379-6218-4D20-AB14-F9F4783080AF}" destId="{2D4A2F67-3832-400B-BB70-40455EED7D29}" srcOrd="0" destOrd="0" presId="urn:microsoft.com/office/officeart/2005/8/layout/target3"/>
    <dgm:cxn modelId="{0953232F-3D73-4E9C-A182-9064C1252D66}" type="presOf" srcId="{B19D33B7-8116-4E68-BEB9-91191E25AA9D}" destId="{B6C4AFD4-523E-46EA-B4BB-05D6B5FD4D9F}" srcOrd="1" destOrd="0" presId="urn:microsoft.com/office/officeart/2005/8/layout/target3"/>
    <dgm:cxn modelId="{0A107592-9033-4363-8CC5-25875113423B}" srcId="{B641A379-6218-4D20-AB14-F9F4783080AF}" destId="{B19D33B7-8116-4E68-BEB9-91191E25AA9D}" srcOrd="0" destOrd="0" parTransId="{535F213F-294D-4551-B86C-60EE88EF4DD8}" sibTransId="{913D64CC-CA0F-4348-BEF7-216C314C4A77}"/>
    <dgm:cxn modelId="{3008D9C7-4432-44CF-BFBB-F60FEF0D6B72}" srcId="{B641A379-6218-4D20-AB14-F9F4783080AF}" destId="{31AFCD19-6AD4-4311-A265-26552A653EF9}" srcOrd="2" destOrd="0" parTransId="{06AD4C9D-C2E2-4BDE-89CE-2B6FB5803C84}" sibTransId="{9D581369-F013-4253-A8FF-8D27B632FBD3}"/>
    <dgm:cxn modelId="{864DC6D0-C849-4AF8-9F3C-620479F967D7}" type="presOf" srcId="{B19D33B7-8116-4E68-BEB9-91191E25AA9D}" destId="{D7526B66-9E8C-4B0E-9E93-CD70A573BCB3}" srcOrd="0" destOrd="0" presId="urn:microsoft.com/office/officeart/2005/8/layout/target3"/>
    <dgm:cxn modelId="{2A09CAD0-92D9-4FB4-B228-96D87999E606}" type="presOf" srcId="{20771763-CB51-4EC1-ADE9-6D5A6475F09B}" destId="{E42BB5E5-B3B8-41F7-924D-E4709E24309D}" srcOrd="0" destOrd="0" presId="urn:microsoft.com/office/officeart/2005/8/layout/target3"/>
    <dgm:cxn modelId="{5C09EAD7-C924-4760-8BCC-6149FEBE9871}" srcId="{B641A379-6218-4D20-AB14-F9F4783080AF}" destId="{20771763-CB51-4EC1-ADE9-6D5A6475F09B}" srcOrd="1" destOrd="0" parTransId="{3E763B80-151C-40A5-8801-CE58AC786FAD}" sibTransId="{FB7A359D-EBC9-473C-BACA-AAD74F71F952}"/>
    <dgm:cxn modelId="{620013DA-B735-45EB-BD05-EBD845936C3C}" type="presOf" srcId="{31AFCD19-6AD4-4311-A265-26552A653EF9}" destId="{A88EBE1C-E73E-41C7-B447-9E54AD5DA57B}" srcOrd="0" destOrd="0" presId="urn:microsoft.com/office/officeart/2005/8/layout/target3"/>
    <dgm:cxn modelId="{E52BA7E0-9365-48D7-BD8B-82F9A235A334}" type="presOf" srcId="{31AFCD19-6AD4-4311-A265-26552A653EF9}" destId="{AF3266D6-74B9-4A9B-A2AE-80D137499B89}" srcOrd="1" destOrd="0" presId="urn:microsoft.com/office/officeart/2005/8/layout/target3"/>
    <dgm:cxn modelId="{4DD0B103-13E5-4874-9CE5-8FD6E47B018E}" type="presParOf" srcId="{2D4A2F67-3832-400B-BB70-40455EED7D29}" destId="{195D93EF-09B1-498E-A4AB-F5F5DF5C4B3D}" srcOrd="0" destOrd="0" presId="urn:microsoft.com/office/officeart/2005/8/layout/target3"/>
    <dgm:cxn modelId="{6B0C1DA3-A020-487A-A99D-6D9923D1866E}" type="presParOf" srcId="{2D4A2F67-3832-400B-BB70-40455EED7D29}" destId="{9A28451A-8211-4CC1-AD3E-3B8573CC17D7}" srcOrd="1" destOrd="0" presId="urn:microsoft.com/office/officeart/2005/8/layout/target3"/>
    <dgm:cxn modelId="{787B1430-4058-4E57-B36B-5938DACCDD58}" type="presParOf" srcId="{2D4A2F67-3832-400B-BB70-40455EED7D29}" destId="{D7526B66-9E8C-4B0E-9E93-CD70A573BCB3}" srcOrd="2" destOrd="0" presId="urn:microsoft.com/office/officeart/2005/8/layout/target3"/>
    <dgm:cxn modelId="{B889A73A-80A3-4C8C-8C05-42DB3E7A42DD}" type="presParOf" srcId="{2D4A2F67-3832-400B-BB70-40455EED7D29}" destId="{885C3FE0-794E-4BB2-BC68-89127A668AEF}" srcOrd="3" destOrd="0" presId="urn:microsoft.com/office/officeart/2005/8/layout/target3"/>
    <dgm:cxn modelId="{53127648-03A1-43E7-9818-E30EB1B5326F}" type="presParOf" srcId="{2D4A2F67-3832-400B-BB70-40455EED7D29}" destId="{4C4A1E5A-B891-43E8-9AF7-523E2E5013FC}" srcOrd="4" destOrd="0" presId="urn:microsoft.com/office/officeart/2005/8/layout/target3"/>
    <dgm:cxn modelId="{C09C66F6-F83A-4D46-AE79-232F645771D5}" type="presParOf" srcId="{2D4A2F67-3832-400B-BB70-40455EED7D29}" destId="{E42BB5E5-B3B8-41F7-924D-E4709E24309D}" srcOrd="5" destOrd="0" presId="urn:microsoft.com/office/officeart/2005/8/layout/target3"/>
    <dgm:cxn modelId="{8196E38B-2D59-4D0F-A6BC-DE06D1E1BA1B}" type="presParOf" srcId="{2D4A2F67-3832-400B-BB70-40455EED7D29}" destId="{48220809-316E-4DD8-ACE0-A540A5575A96}" srcOrd="6" destOrd="0" presId="urn:microsoft.com/office/officeart/2005/8/layout/target3"/>
    <dgm:cxn modelId="{99D7D631-C9AB-467B-B6CC-520640CEE858}" type="presParOf" srcId="{2D4A2F67-3832-400B-BB70-40455EED7D29}" destId="{D5DE326B-C3ED-4E7D-863F-FC1F9FAE260B}" srcOrd="7" destOrd="0" presId="urn:microsoft.com/office/officeart/2005/8/layout/target3"/>
    <dgm:cxn modelId="{C64133E2-3E5F-492B-9034-0F37FD5381A8}" type="presParOf" srcId="{2D4A2F67-3832-400B-BB70-40455EED7D29}" destId="{A88EBE1C-E73E-41C7-B447-9E54AD5DA57B}" srcOrd="8" destOrd="0" presId="urn:microsoft.com/office/officeart/2005/8/layout/target3"/>
    <dgm:cxn modelId="{6C304985-0D38-4BF6-98C9-5E92C11DFA6E}" type="presParOf" srcId="{2D4A2F67-3832-400B-BB70-40455EED7D29}" destId="{B6C4AFD4-523E-46EA-B4BB-05D6B5FD4D9F}" srcOrd="9" destOrd="0" presId="urn:microsoft.com/office/officeart/2005/8/layout/target3"/>
    <dgm:cxn modelId="{953E8240-594C-4AC5-B9AD-FE0EB592EC6D}" type="presParOf" srcId="{2D4A2F67-3832-400B-BB70-40455EED7D29}" destId="{F1FB6CBA-DDD1-42B9-BCEF-960B1631ADAE}" srcOrd="10" destOrd="0" presId="urn:microsoft.com/office/officeart/2005/8/layout/target3"/>
    <dgm:cxn modelId="{CDB18959-34FD-4653-9789-40C294D5F93C}" type="presParOf" srcId="{2D4A2F67-3832-400B-BB70-40455EED7D29}" destId="{AF3266D6-74B9-4A9B-A2AE-80D137499B89}"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2F284-B5D4-4D7D-8D7E-00784FD466B1}">
      <dsp:nvSpPr>
        <dsp:cNvPr id="0" name=""/>
        <dsp:cNvSpPr/>
      </dsp:nvSpPr>
      <dsp:spPr>
        <a:xfrm rot="5400000">
          <a:off x="3876085" y="1593077"/>
          <a:ext cx="1371282" cy="1561156"/>
        </a:xfrm>
        <a:prstGeom prst="bentUpArrow">
          <a:avLst>
            <a:gd name="adj1" fmla="val 32840"/>
            <a:gd name="adj2" fmla="val 25000"/>
            <a:gd name="adj3" fmla="val 35780"/>
          </a:avLst>
        </a:prstGeom>
        <a:solidFill>
          <a:schemeClr val="accent5">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E3887E7-B123-44C2-A859-BFBA3265673E}">
      <dsp:nvSpPr>
        <dsp:cNvPr id="0" name=""/>
        <dsp:cNvSpPr/>
      </dsp:nvSpPr>
      <dsp:spPr>
        <a:xfrm>
          <a:off x="3512778" y="72983"/>
          <a:ext cx="2308432" cy="1615827"/>
        </a:xfrm>
        <a:prstGeom prst="roundRect">
          <a:avLst>
            <a:gd name="adj" fmla="val 1667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latin typeface="Calibri" panose="020F0502020204030204" pitchFamily="34" charset="0"/>
              <a:cs typeface="Calibri" panose="020F0502020204030204" pitchFamily="34" charset="0"/>
            </a:rPr>
            <a:t>Yo como</a:t>
          </a:r>
          <a:endParaRPr lang="es-CO" sz="2900" kern="1200" dirty="0">
            <a:latin typeface="Calibri" panose="020F0502020204030204" pitchFamily="34" charset="0"/>
            <a:cs typeface="Calibri" panose="020F0502020204030204" pitchFamily="34" charset="0"/>
          </a:endParaRPr>
        </a:p>
      </dsp:txBody>
      <dsp:txXfrm>
        <a:off x="3591670" y="151875"/>
        <a:ext cx="2150648" cy="1458043"/>
      </dsp:txXfrm>
    </dsp:sp>
    <dsp:sp modelId="{750E7CC7-C7BB-4AD1-AA2F-473EA65F37E0}">
      <dsp:nvSpPr>
        <dsp:cNvPr id="0" name=""/>
        <dsp:cNvSpPr/>
      </dsp:nvSpPr>
      <dsp:spPr>
        <a:xfrm>
          <a:off x="5933917" y="299218"/>
          <a:ext cx="2486836" cy="1305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285750" lvl="1" indent="-285750" algn="l" defTabSz="2133600">
            <a:lnSpc>
              <a:spcPct val="90000"/>
            </a:lnSpc>
            <a:spcBef>
              <a:spcPct val="0"/>
            </a:spcBef>
            <a:spcAft>
              <a:spcPct val="15000"/>
            </a:spcAft>
            <a:buChar char="•"/>
          </a:pPr>
          <a:r>
            <a:rPr lang="es-ES" sz="4800" kern="1200" dirty="0">
              <a:solidFill>
                <a:schemeClr val="bg1"/>
              </a:solidFill>
              <a:latin typeface="Calibri" panose="020F0502020204030204" pitchFamily="34" charset="0"/>
              <a:cs typeface="Calibri" panose="020F0502020204030204" pitchFamily="34" charset="0"/>
            </a:rPr>
            <a:t> </a:t>
          </a:r>
          <a:r>
            <a:rPr lang="es-ES" sz="3600" kern="1200" dirty="0">
              <a:solidFill>
                <a:schemeClr val="bg1"/>
              </a:solidFill>
              <a:latin typeface="Calibri" panose="020F0502020204030204" pitchFamily="34" charset="0"/>
              <a:cs typeface="Calibri" panose="020F0502020204030204" pitchFamily="34" charset="0"/>
            </a:rPr>
            <a:t>Yo como</a:t>
          </a:r>
          <a:endParaRPr lang="es-CO" sz="3600" kern="1200" dirty="0">
            <a:solidFill>
              <a:schemeClr val="bg1"/>
            </a:solidFill>
            <a:latin typeface="Calibri" panose="020F0502020204030204" pitchFamily="34" charset="0"/>
            <a:cs typeface="Calibri" panose="020F0502020204030204" pitchFamily="34" charset="0"/>
          </a:endParaRPr>
        </a:p>
      </dsp:txBody>
      <dsp:txXfrm>
        <a:off x="5933917" y="299218"/>
        <a:ext cx="2486836" cy="1305983"/>
      </dsp:txXfrm>
    </dsp:sp>
    <dsp:sp modelId="{E3136FD2-9B72-4DC1-9E4D-88F7069BAF79}">
      <dsp:nvSpPr>
        <dsp:cNvPr id="0" name=""/>
        <dsp:cNvSpPr/>
      </dsp:nvSpPr>
      <dsp:spPr>
        <a:xfrm rot="5400000">
          <a:off x="5983917" y="3408184"/>
          <a:ext cx="1371282" cy="1561156"/>
        </a:xfrm>
        <a:prstGeom prst="bentUpArrow">
          <a:avLst>
            <a:gd name="adj1" fmla="val 32840"/>
            <a:gd name="adj2" fmla="val 25000"/>
            <a:gd name="adj3" fmla="val 35780"/>
          </a:avLst>
        </a:prstGeom>
        <a:solidFill>
          <a:schemeClr val="accent5">
            <a:tint val="50000"/>
            <a:hueOff val="5101429"/>
            <a:satOff val="-8700"/>
            <a:lumOff val="2103"/>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7927705-17C5-4C65-92AB-53BFAB2D863D}">
      <dsp:nvSpPr>
        <dsp:cNvPr id="0" name=""/>
        <dsp:cNvSpPr/>
      </dsp:nvSpPr>
      <dsp:spPr>
        <a:xfrm>
          <a:off x="5620611" y="1888090"/>
          <a:ext cx="2308432" cy="1615827"/>
        </a:xfrm>
        <a:prstGeom prst="roundRect">
          <a:avLst>
            <a:gd name="adj" fmla="val 16670"/>
          </a:avLst>
        </a:prstGeom>
        <a:gradFill rotWithShape="0">
          <a:gsLst>
            <a:gs pos="0">
              <a:schemeClr val="accent5">
                <a:hueOff val="3885471"/>
                <a:satOff val="-4799"/>
                <a:lumOff val="-236"/>
                <a:alphaOff val="0"/>
                <a:tint val="50000"/>
                <a:satMod val="300000"/>
              </a:schemeClr>
            </a:gs>
            <a:gs pos="35000">
              <a:schemeClr val="accent5">
                <a:hueOff val="3885471"/>
                <a:satOff val="-4799"/>
                <a:lumOff val="-236"/>
                <a:alphaOff val="0"/>
                <a:tint val="37000"/>
                <a:satMod val="300000"/>
              </a:schemeClr>
            </a:gs>
            <a:gs pos="100000">
              <a:schemeClr val="accent5">
                <a:hueOff val="3885471"/>
                <a:satOff val="-4799"/>
                <a:lumOff val="-236"/>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latin typeface="Calibri" panose="020F0502020204030204" pitchFamily="34" charset="0"/>
              <a:cs typeface="Calibri" panose="020F0502020204030204" pitchFamily="34" charset="0"/>
            </a:rPr>
            <a:t>Rol</a:t>
          </a:r>
          <a:endParaRPr lang="es-CO" sz="2900" kern="1200" dirty="0">
            <a:latin typeface="Calibri" panose="020F0502020204030204" pitchFamily="34" charset="0"/>
            <a:cs typeface="Calibri" panose="020F0502020204030204" pitchFamily="34" charset="0"/>
          </a:endParaRPr>
        </a:p>
      </dsp:txBody>
      <dsp:txXfrm>
        <a:off x="5699503" y="1966982"/>
        <a:ext cx="2150648" cy="1458043"/>
      </dsp:txXfrm>
    </dsp:sp>
    <dsp:sp modelId="{8CD85BDE-B121-49E2-8B42-EE62B36D665D}">
      <dsp:nvSpPr>
        <dsp:cNvPr id="0" name=""/>
        <dsp:cNvSpPr/>
      </dsp:nvSpPr>
      <dsp:spPr>
        <a:xfrm>
          <a:off x="8059345" y="2066279"/>
          <a:ext cx="4253679" cy="1305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285750" lvl="1" indent="-285750" algn="l" defTabSz="2133600">
            <a:lnSpc>
              <a:spcPct val="90000"/>
            </a:lnSpc>
            <a:spcBef>
              <a:spcPct val="0"/>
            </a:spcBef>
            <a:spcAft>
              <a:spcPct val="15000"/>
            </a:spcAft>
            <a:buChar char="•"/>
          </a:pPr>
          <a:r>
            <a:rPr lang="es-ES" sz="4800" kern="1200" dirty="0">
              <a:solidFill>
                <a:schemeClr val="bg1"/>
              </a:solidFill>
              <a:latin typeface="Calibri" panose="020F0502020204030204" pitchFamily="34" charset="0"/>
              <a:cs typeface="Calibri" panose="020F0502020204030204" pitchFamily="34" charset="0"/>
            </a:rPr>
            <a:t> </a:t>
          </a:r>
          <a:r>
            <a:rPr lang="es-ES" sz="3600" kern="1200" dirty="0">
              <a:solidFill>
                <a:schemeClr val="bg1"/>
              </a:solidFill>
              <a:latin typeface="Calibri" panose="020F0502020204030204" pitchFamily="34" charset="0"/>
              <a:cs typeface="Calibri" panose="020F0502020204030204" pitchFamily="34" charset="0"/>
            </a:rPr>
            <a:t>Administrador</a:t>
          </a:r>
          <a:endParaRPr lang="es-CO" sz="3600" kern="1200" dirty="0">
            <a:solidFill>
              <a:schemeClr val="bg1"/>
            </a:solidFill>
            <a:latin typeface="Calibri" panose="020F0502020204030204" pitchFamily="34" charset="0"/>
            <a:cs typeface="Calibri" panose="020F0502020204030204" pitchFamily="34" charset="0"/>
          </a:endParaRPr>
        </a:p>
      </dsp:txBody>
      <dsp:txXfrm>
        <a:off x="8059345" y="2066279"/>
        <a:ext cx="4253679" cy="1305983"/>
      </dsp:txXfrm>
    </dsp:sp>
    <dsp:sp modelId="{D14A5DF4-8CB0-4D10-BF54-AB71A6845D1B}">
      <dsp:nvSpPr>
        <dsp:cNvPr id="0" name=""/>
        <dsp:cNvSpPr/>
      </dsp:nvSpPr>
      <dsp:spPr>
        <a:xfrm rot="5400000">
          <a:off x="8091750" y="5223292"/>
          <a:ext cx="1371282" cy="1561156"/>
        </a:xfrm>
        <a:prstGeom prst="bentUpArrow">
          <a:avLst>
            <a:gd name="adj1" fmla="val 32840"/>
            <a:gd name="adj2" fmla="val 25000"/>
            <a:gd name="adj3" fmla="val 35780"/>
          </a:avLst>
        </a:prstGeom>
        <a:solidFill>
          <a:schemeClr val="accent5">
            <a:tint val="50000"/>
            <a:hueOff val="10202858"/>
            <a:satOff val="-17401"/>
            <a:lumOff val="4206"/>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BE6AB334-0EEA-4D56-A9E9-964C0ED4ED41}">
      <dsp:nvSpPr>
        <dsp:cNvPr id="0" name=""/>
        <dsp:cNvSpPr/>
      </dsp:nvSpPr>
      <dsp:spPr>
        <a:xfrm>
          <a:off x="7728443" y="3703198"/>
          <a:ext cx="2308432" cy="1615827"/>
        </a:xfrm>
        <a:prstGeom prst="roundRect">
          <a:avLst>
            <a:gd name="adj" fmla="val 16670"/>
          </a:avLst>
        </a:prstGeom>
        <a:gradFill rotWithShape="0">
          <a:gsLst>
            <a:gs pos="0">
              <a:schemeClr val="accent5">
                <a:hueOff val="7770943"/>
                <a:satOff val="-9598"/>
                <a:lumOff val="-472"/>
                <a:alphaOff val="0"/>
                <a:tint val="50000"/>
                <a:satMod val="300000"/>
              </a:schemeClr>
            </a:gs>
            <a:gs pos="35000">
              <a:schemeClr val="accent5">
                <a:hueOff val="7770943"/>
                <a:satOff val="-9598"/>
                <a:lumOff val="-472"/>
                <a:alphaOff val="0"/>
                <a:tint val="37000"/>
                <a:satMod val="300000"/>
              </a:schemeClr>
            </a:gs>
            <a:gs pos="100000">
              <a:schemeClr val="accent5">
                <a:hueOff val="7770943"/>
                <a:satOff val="-9598"/>
                <a:lumOff val="-472"/>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latin typeface="Calibri" panose="020F0502020204030204" pitchFamily="34" charset="0"/>
              <a:cs typeface="Calibri" panose="020F0502020204030204" pitchFamily="34" charset="0"/>
            </a:rPr>
            <a:t>deseo, quiero, necesito</a:t>
          </a:r>
          <a:endParaRPr lang="es-CO" sz="2900" kern="1200" dirty="0">
            <a:latin typeface="Calibri" panose="020F0502020204030204" pitchFamily="34" charset="0"/>
            <a:cs typeface="Calibri" panose="020F0502020204030204" pitchFamily="34" charset="0"/>
          </a:endParaRPr>
        </a:p>
      </dsp:txBody>
      <dsp:txXfrm>
        <a:off x="7807335" y="3782090"/>
        <a:ext cx="2150648" cy="1458043"/>
      </dsp:txXfrm>
    </dsp:sp>
    <dsp:sp modelId="{F78BF46A-84F8-4166-A16B-F4BF7002DFA6}">
      <dsp:nvSpPr>
        <dsp:cNvPr id="0" name=""/>
        <dsp:cNvSpPr/>
      </dsp:nvSpPr>
      <dsp:spPr>
        <a:xfrm>
          <a:off x="10109960" y="3857304"/>
          <a:ext cx="2523000" cy="1305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s-ES" sz="3600" kern="1200" dirty="0">
              <a:solidFill>
                <a:schemeClr val="bg1"/>
              </a:solidFill>
              <a:latin typeface="Calibri" panose="020F0502020204030204" pitchFamily="34" charset="0"/>
              <a:cs typeface="Calibri" panose="020F0502020204030204" pitchFamily="34" charset="0"/>
            </a:rPr>
            <a:t> necesito</a:t>
          </a:r>
          <a:endParaRPr lang="es-CO" sz="3600" kern="1200" dirty="0">
            <a:solidFill>
              <a:schemeClr val="bg1"/>
            </a:solidFill>
            <a:latin typeface="Calibri" panose="020F0502020204030204" pitchFamily="34" charset="0"/>
            <a:cs typeface="Calibri" panose="020F0502020204030204" pitchFamily="34" charset="0"/>
          </a:endParaRPr>
        </a:p>
      </dsp:txBody>
      <dsp:txXfrm>
        <a:off x="10109960" y="3857304"/>
        <a:ext cx="2523000" cy="1305983"/>
      </dsp:txXfrm>
    </dsp:sp>
    <dsp:sp modelId="{DBD46665-BB02-4082-B0B1-07FD13CEF19C}">
      <dsp:nvSpPr>
        <dsp:cNvPr id="0" name=""/>
        <dsp:cNvSpPr/>
      </dsp:nvSpPr>
      <dsp:spPr>
        <a:xfrm rot="5400000">
          <a:off x="10199582" y="7038400"/>
          <a:ext cx="1371282" cy="1561156"/>
        </a:xfrm>
        <a:prstGeom prst="bentUpArrow">
          <a:avLst>
            <a:gd name="adj1" fmla="val 32840"/>
            <a:gd name="adj2" fmla="val 25000"/>
            <a:gd name="adj3" fmla="val 35780"/>
          </a:avLst>
        </a:prstGeom>
        <a:solidFill>
          <a:schemeClr val="accent5">
            <a:tint val="50000"/>
            <a:hueOff val="15304287"/>
            <a:satOff val="-26101"/>
            <a:lumOff val="631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A494B1F-0D9A-4CC0-8619-092F66E9FCBE}">
      <dsp:nvSpPr>
        <dsp:cNvPr id="0" name=""/>
        <dsp:cNvSpPr/>
      </dsp:nvSpPr>
      <dsp:spPr>
        <a:xfrm>
          <a:off x="9836276" y="5518306"/>
          <a:ext cx="2308432" cy="1615827"/>
        </a:xfrm>
        <a:prstGeom prst="roundRect">
          <a:avLst>
            <a:gd name="adj" fmla="val 16670"/>
          </a:avLst>
        </a:prstGeom>
        <a:gradFill rotWithShape="0">
          <a:gsLst>
            <a:gs pos="0">
              <a:schemeClr val="accent5">
                <a:hueOff val="11656414"/>
                <a:satOff val="-14398"/>
                <a:lumOff val="-708"/>
                <a:alphaOff val="0"/>
                <a:tint val="50000"/>
                <a:satMod val="300000"/>
              </a:schemeClr>
            </a:gs>
            <a:gs pos="35000">
              <a:schemeClr val="accent5">
                <a:hueOff val="11656414"/>
                <a:satOff val="-14398"/>
                <a:lumOff val="-708"/>
                <a:alphaOff val="0"/>
                <a:tint val="37000"/>
                <a:satMod val="300000"/>
              </a:schemeClr>
            </a:gs>
            <a:gs pos="100000">
              <a:schemeClr val="accent5">
                <a:hueOff val="11656414"/>
                <a:satOff val="-14398"/>
                <a:lumOff val="-70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latin typeface="Calibri" panose="020F0502020204030204" pitchFamily="34" charset="0"/>
              <a:cs typeface="Calibri" panose="020F0502020204030204" pitchFamily="34" charset="0"/>
            </a:rPr>
            <a:t>Objetivo</a:t>
          </a:r>
          <a:endParaRPr lang="es-CO" sz="2900" kern="1200" dirty="0">
            <a:latin typeface="Calibri" panose="020F0502020204030204" pitchFamily="34" charset="0"/>
            <a:cs typeface="Calibri" panose="020F0502020204030204" pitchFamily="34" charset="0"/>
          </a:endParaRPr>
        </a:p>
      </dsp:txBody>
      <dsp:txXfrm>
        <a:off x="9915168" y="5597198"/>
        <a:ext cx="2150648" cy="1458043"/>
      </dsp:txXfrm>
    </dsp:sp>
    <dsp:sp modelId="{5B876555-BDE1-400F-B02B-0C101CE2B3B5}">
      <dsp:nvSpPr>
        <dsp:cNvPr id="0" name=""/>
        <dsp:cNvSpPr/>
      </dsp:nvSpPr>
      <dsp:spPr>
        <a:xfrm>
          <a:off x="12519362" y="5672425"/>
          <a:ext cx="4476843" cy="1305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s-ES" sz="3600" b="0" kern="1200" dirty="0">
              <a:solidFill>
                <a:schemeClr val="bg1"/>
              </a:solidFill>
              <a:latin typeface="Calibri" panose="020F0502020204030204" pitchFamily="34" charset="0"/>
              <a:cs typeface="Calibri" panose="020F0502020204030204" pitchFamily="34" charset="0"/>
            </a:rPr>
            <a:t>registrar las compras </a:t>
          </a:r>
          <a:endParaRPr lang="es-CO" sz="3600" kern="1200" dirty="0">
            <a:latin typeface="Calibri" panose="020F0502020204030204" pitchFamily="34" charset="0"/>
            <a:cs typeface="Calibri" panose="020F0502020204030204" pitchFamily="34" charset="0"/>
          </a:endParaRPr>
        </a:p>
      </dsp:txBody>
      <dsp:txXfrm>
        <a:off x="12519362" y="5672425"/>
        <a:ext cx="4476843" cy="1305983"/>
      </dsp:txXfrm>
    </dsp:sp>
    <dsp:sp modelId="{58AEC889-4E03-4A16-8EE7-9FC3DA3A998E}">
      <dsp:nvSpPr>
        <dsp:cNvPr id="0" name=""/>
        <dsp:cNvSpPr/>
      </dsp:nvSpPr>
      <dsp:spPr>
        <a:xfrm rot="5400000">
          <a:off x="12307415" y="8853508"/>
          <a:ext cx="1371282" cy="1561156"/>
        </a:xfrm>
        <a:prstGeom prst="bentUpArrow">
          <a:avLst>
            <a:gd name="adj1" fmla="val 32840"/>
            <a:gd name="adj2" fmla="val 25000"/>
            <a:gd name="adj3" fmla="val 35780"/>
          </a:avLst>
        </a:prstGeom>
        <a:solidFill>
          <a:schemeClr val="accent5">
            <a:tint val="50000"/>
            <a:hueOff val="20405717"/>
            <a:satOff val="-34801"/>
            <a:lumOff val="8413"/>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E7E206B-FEC1-4137-926D-C67F4DA6DD28}">
      <dsp:nvSpPr>
        <dsp:cNvPr id="0" name=""/>
        <dsp:cNvSpPr/>
      </dsp:nvSpPr>
      <dsp:spPr>
        <a:xfrm>
          <a:off x="11944108" y="7333414"/>
          <a:ext cx="2308432" cy="1615827"/>
        </a:xfrm>
        <a:prstGeom prst="roundRect">
          <a:avLst>
            <a:gd name="adj" fmla="val 16670"/>
          </a:avLst>
        </a:prstGeom>
        <a:gradFill rotWithShape="0">
          <a:gsLst>
            <a:gs pos="0">
              <a:schemeClr val="accent5">
                <a:hueOff val="15541886"/>
                <a:satOff val="-19197"/>
                <a:lumOff val="-944"/>
                <a:alphaOff val="0"/>
                <a:tint val="50000"/>
                <a:satMod val="300000"/>
              </a:schemeClr>
            </a:gs>
            <a:gs pos="35000">
              <a:schemeClr val="accent5">
                <a:hueOff val="15541886"/>
                <a:satOff val="-19197"/>
                <a:lumOff val="-944"/>
                <a:alphaOff val="0"/>
                <a:tint val="37000"/>
                <a:satMod val="300000"/>
              </a:schemeClr>
            </a:gs>
            <a:gs pos="100000">
              <a:schemeClr val="accent5">
                <a:hueOff val="15541886"/>
                <a:satOff val="-19197"/>
                <a:lumOff val="-94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b="0" kern="1200" dirty="0">
              <a:solidFill>
                <a:schemeClr val="bg1"/>
              </a:solidFill>
              <a:latin typeface="Calibri" panose="020F0502020204030204" pitchFamily="34" charset="0"/>
              <a:cs typeface="Calibri" panose="020F0502020204030204" pitchFamily="34" charset="0"/>
            </a:rPr>
            <a:t>Para poder</a:t>
          </a:r>
          <a:endParaRPr lang="es-CO" sz="2900" kern="1200" dirty="0"/>
        </a:p>
      </dsp:txBody>
      <dsp:txXfrm>
        <a:off x="12023000" y="7412306"/>
        <a:ext cx="2150648" cy="1458043"/>
      </dsp:txXfrm>
    </dsp:sp>
    <dsp:sp modelId="{99C7752B-41D7-4C22-AE8E-F1467FD2883F}">
      <dsp:nvSpPr>
        <dsp:cNvPr id="0" name=""/>
        <dsp:cNvSpPr/>
      </dsp:nvSpPr>
      <dsp:spPr>
        <a:xfrm>
          <a:off x="14467671" y="7454857"/>
          <a:ext cx="3012158" cy="1305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s-ES" sz="3600" kern="1200" dirty="0">
              <a:solidFill>
                <a:schemeClr val="bg1"/>
              </a:solidFill>
              <a:latin typeface="Calibri" panose="020F0502020204030204" pitchFamily="34" charset="0"/>
              <a:cs typeface="Calibri" panose="020F0502020204030204" pitchFamily="34" charset="0"/>
            </a:rPr>
            <a:t>para poder</a:t>
          </a:r>
          <a:endParaRPr lang="es-CO" sz="3600" kern="1200" dirty="0">
            <a:solidFill>
              <a:schemeClr val="bg1"/>
            </a:solidFill>
            <a:latin typeface="Calibri" panose="020F0502020204030204" pitchFamily="34" charset="0"/>
            <a:cs typeface="Calibri" panose="020F0502020204030204" pitchFamily="34" charset="0"/>
          </a:endParaRPr>
        </a:p>
      </dsp:txBody>
      <dsp:txXfrm>
        <a:off x="14467671" y="7454857"/>
        <a:ext cx="3012158" cy="1305983"/>
      </dsp:txXfrm>
    </dsp:sp>
    <dsp:sp modelId="{D09FDBC6-DA14-4642-92CD-C46822A11D04}">
      <dsp:nvSpPr>
        <dsp:cNvPr id="0" name=""/>
        <dsp:cNvSpPr/>
      </dsp:nvSpPr>
      <dsp:spPr>
        <a:xfrm>
          <a:off x="14051941" y="9148522"/>
          <a:ext cx="2308432" cy="1615827"/>
        </a:xfrm>
        <a:prstGeom prst="roundRect">
          <a:avLst>
            <a:gd name="adj" fmla="val 16670"/>
          </a:avLst>
        </a:prstGeom>
        <a:gradFill rotWithShape="0">
          <a:gsLst>
            <a:gs pos="0">
              <a:schemeClr val="accent5">
                <a:hueOff val="19427357"/>
                <a:satOff val="-23996"/>
                <a:lumOff val="-1180"/>
                <a:alphaOff val="0"/>
                <a:tint val="50000"/>
                <a:satMod val="300000"/>
              </a:schemeClr>
            </a:gs>
            <a:gs pos="35000">
              <a:schemeClr val="accent5">
                <a:hueOff val="19427357"/>
                <a:satOff val="-23996"/>
                <a:lumOff val="-1180"/>
                <a:alphaOff val="0"/>
                <a:tint val="37000"/>
                <a:satMod val="300000"/>
              </a:schemeClr>
            </a:gs>
            <a:gs pos="100000">
              <a:schemeClr val="accent5">
                <a:hueOff val="19427357"/>
                <a:satOff val="-23996"/>
                <a:lumOff val="-118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kern="1200" dirty="0">
              <a:solidFill>
                <a:schemeClr val="bg1"/>
              </a:solidFill>
              <a:latin typeface="Calibri" panose="020F0502020204030204" pitchFamily="34" charset="0"/>
              <a:cs typeface="Calibri" panose="020F0502020204030204" pitchFamily="34" charset="0"/>
            </a:rPr>
            <a:t>Beneficio </a:t>
          </a:r>
          <a:endParaRPr lang="es-CO" sz="3600" kern="1200" dirty="0">
            <a:solidFill>
              <a:schemeClr val="bg1"/>
            </a:solidFill>
            <a:latin typeface="Calibri" panose="020F0502020204030204" pitchFamily="34" charset="0"/>
            <a:cs typeface="Calibri" panose="020F0502020204030204" pitchFamily="34" charset="0"/>
          </a:endParaRPr>
        </a:p>
      </dsp:txBody>
      <dsp:txXfrm>
        <a:off x="14130833" y="9227414"/>
        <a:ext cx="2150648" cy="1458043"/>
      </dsp:txXfrm>
    </dsp:sp>
    <dsp:sp modelId="{6D43E77C-D3FB-4910-B245-C79FE6883D11}">
      <dsp:nvSpPr>
        <dsp:cNvPr id="0" name=""/>
        <dsp:cNvSpPr/>
      </dsp:nvSpPr>
      <dsp:spPr>
        <a:xfrm>
          <a:off x="16651886" y="9486602"/>
          <a:ext cx="5319399" cy="1305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s-ES" sz="3600" b="0" kern="1200" dirty="0">
              <a:solidFill>
                <a:schemeClr val="bg1"/>
              </a:solidFill>
              <a:latin typeface="Calibri" panose="020F0502020204030204" pitchFamily="34" charset="0"/>
              <a:cs typeface="Calibri" panose="020F0502020204030204" pitchFamily="34" charset="0"/>
            </a:rPr>
            <a:t>guardar el registro de lo que he comprado</a:t>
          </a:r>
          <a:endParaRPr lang="es-CO" sz="3600" kern="1200" dirty="0">
            <a:solidFill>
              <a:schemeClr val="bg1"/>
            </a:solidFill>
            <a:latin typeface="Calibri" panose="020F0502020204030204" pitchFamily="34" charset="0"/>
            <a:cs typeface="Calibri" panose="020F0502020204030204" pitchFamily="34" charset="0"/>
          </a:endParaRPr>
        </a:p>
      </dsp:txBody>
      <dsp:txXfrm>
        <a:off x="16651886" y="9486602"/>
        <a:ext cx="5319399" cy="1305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377BD-7779-4C4F-AE74-BE201FAED944}">
      <dsp:nvSpPr>
        <dsp:cNvPr id="0" name=""/>
        <dsp:cNvSpPr/>
      </dsp:nvSpPr>
      <dsp:spPr>
        <a:xfrm>
          <a:off x="0" y="0"/>
          <a:ext cx="16256000" cy="338666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s-CO" sz="6500" b="1" kern="1200" dirty="0"/>
            <a:t>Rendimiento</a:t>
          </a:r>
        </a:p>
        <a:p>
          <a:pPr marL="285750" lvl="1" indent="-285750" algn="l" defTabSz="2266950">
            <a:lnSpc>
              <a:spcPct val="90000"/>
            </a:lnSpc>
            <a:spcBef>
              <a:spcPct val="0"/>
            </a:spcBef>
            <a:spcAft>
              <a:spcPct val="15000"/>
            </a:spcAft>
            <a:buChar char="•"/>
          </a:pPr>
          <a:r>
            <a:rPr lang="es-CO" sz="5100" kern="1200" dirty="0"/>
            <a:t>El tiempo de respuesta de las consultas no debe superar los 5 segundos</a:t>
          </a:r>
        </a:p>
      </dsp:txBody>
      <dsp:txXfrm>
        <a:off x="3589866" y="0"/>
        <a:ext cx="12666133" cy="3386666"/>
      </dsp:txXfrm>
    </dsp:sp>
    <dsp:sp modelId="{03E95422-7411-4C22-B3FF-34BD71EFF26A}">
      <dsp:nvSpPr>
        <dsp:cNvPr id="0" name=""/>
        <dsp:cNvSpPr/>
      </dsp:nvSpPr>
      <dsp:spPr>
        <a:xfrm>
          <a:off x="338666" y="338666"/>
          <a:ext cx="3251200" cy="27093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6F6B5C-60B6-498E-9EF5-42395F31ECBB}">
      <dsp:nvSpPr>
        <dsp:cNvPr id="0" name=""/>
        <dsp:cNvSpPr/>
      </dsp:nvSpPr>
      <dsp:spPr>
        <a:xfrm>
          <a:off x="0" y="3481493"/>
          <a:ext cx="16256000" cy="338666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s-CO" sz="6500" b="1" kern="1200" dirty="0"/>
            <a:t>Seguridad</a:t>
          </a:r>
        </a:p>
        <a:p>
          <a:pPr marL="285750" lvl="1" indent="-285750" algn="l" defTabSz="2266950">
            <a:lnSpc>
              <a:spcPct val="90000"/>
            </a:lnSpc>
            <a:spcBef>
              <a:spcPct val="0"/>
            </a:spcBef>
            <a:spcAft>
              <a:spcPct val="15000"/>
            </a:spcAft>
            <a:buChar char="•"/>
          </a:pPr>
          <a:r>
            <a:rPr lang="es-CO" sz="5100" kern="1200" dirty="0"/>
            <a:t>Se utilizará un sistema de criptografía y copias de seguridad</a:t>
          </a:r>
        </a:p>
      </dsp:txBody>
      <dsp:txXfrm>
        <a:off x="3589866" y="3481493"/>
        <a:ext cx="12666133" cy="3386666"/>
      </dsp:txXfrm>
    </dsp:sp>
    <dsp:sp modelId="{89240F5D-6E49-4755-BC2D-9F275F6731EC}">
      <dsp:nvSpPr>
        <dsp:cNvPr id="0" name=""/>
        <dsp:cNvSpPr/>
      </dsp:nvSpPr>
      <dsp:spPr>
        <a:xfrm>
          <a:off x="338666" y="4063999"/>
          <a:ext cx="3251200" cy="270933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C4787A-7FFF-4619-A79D-32E82268207D}">
      <dsp:nvSpPr>
        <dsp:cNvPr id="0" name=""/>
        <dsp:cNvSpPr/>
      </dsp:nvSpPr>
      <dsp:spPr>
        <a:xfrm>
          <a:off x="0" y="7450666"/>
          <a:ext cx="16256000" cy="338666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s-CO" sz="6500" b="1" kern="1200" dirty="0"/>
            <a:t>Fiabilidad</a:t>
          </a:r>
        </a:p>
        <a:p>
          <a:pPr marL="285750" lvl="1" indent="-285750" algn="l" defTabSz="2266950">
            <a:lnSpc>
              <a:spcPct val="90000"/>
            </a:lnSpc>
            <a:spcBef>
              <a:spcPct val="0"/>
            </a:spcBef>
            <a:spcAft>
              <a:spcPct val="15000"/>
            </a:spcAft>
            <a:buChar char="•"/>
          </a:pPr>
          <a:r>
            <a:rPr lang="es-CO" sz="5100" kern="1200" dirty="0"/>
            <a:t>Se utilizarán mensajes de éxito o error</a:t>
          </a:r>
        </a:p>
      </dsp:txBody>
      <dsp:txXfrm>
        <a:off x="3589866" y="7450666"/>
        <a:ext cx="12666133" cy="3386666"/>
      </dsp:txXfrm>
    </dsp:sp>
    <dsp:sp modelId="{EAC247DC-EAC9-41B8-8E4D-AB92CBF4C0DC}">
      <dsp:nvSpPr>
        <dsp:cNvPr id="0" name=""/>
        <dsp:cNvSpPr/>
      </dsp:nvSpPr>
      <dsp:spPr>
        <a:xfrm>
          <a:off x="338666" y="7789333"/>
          <a:ext cx="3251200" cy="27093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377BD-7779-4C4F-AE74-BE201FAED944}">
      <dsp:nvSpPr>
        <dsp:cNvPr id="0" name=""/>
        <dsp:cNvSpPr/>
      </dsp:nvSpPr>
      <dsp:spPr>
        <a:xfrm>
          <a:off x="0" y="0"/>
          <a:ext cx="16256000" cy="338666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es-CO" sz="6100" b="1" kern="1200" dirty="0"/>
            <a:t>Disponibilidad</a:t>
          </a:r>
        </a:p>
        <a:p>
          <a:pPr marL="285750" lvl="1" indent="-285750" algn="l" defTabSz="2133600">
            <a:lnSpc>
              <a:spcPct val="90000"/>
            </a:lnSpc>
            <a:spcBef>
              <a:spcPct val="0"/>
            </a:spcBef>
            <a:spcAft>
              <a:spcPct val="15000"/>
            </a:spcAft>
            <a:buChar char="•"/>
          </a:pPr>
          <a:r>
            <a:rPr lang="es-CO" sz="4800" kern="1200" dirty="0"/>
            <a:t>La base de datos debe estar instalada y configurada</a:t>
          </a:r>
        </a:p>
      </dsp:txBody>
      <dsp:txXfrm>
        <a:off x="3589866" y="0"/>
        <a:ext cx="12666133" cy="3386666"/>
      </dsp:txXfrm>
    </dsp:sp>
    <dsp:sp modelId="{03E95422-7411-4C22-B3FF-34BD71EFF26A}">
      <dsp:nvSpPr>
        <dsp:cNvPr id="0" name=""/>
        <dsp:cNvSpPr/>
      </dsp:nvSpPr>
      <dsp:spPr>
        <a:xfrm>
          <a:off x="338666" y="338666"/>
          <a:ext cx="3251200" cy="27093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6F6B5C-60B6-498E-9EF5-42395F31ECBB}">
      <dsp:nvSpPr>
        <dsp:cNvPr id="0" name=""/>
        <dsp:cNvSpPr/>
      </dsp:nvSpPr>
      <dsp:spPr>
        <a:xfrm>
          <a:off x="0" y="3481493"/>
          <a:ext cx="16256000" cy="338666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es-CO" sz="6100" b="1" kern="1200" dirty="0"/>
            <a:t>Mantenibilidad</a:t>
          </a:r>
        </a:p>
        <a:p>
          <a:pPr marL="285750" lvl="1" indent="-285750" algn="l" defTabSz="2133600">
            <a:lnSpc>
              <a:spcPct val="90000"/>
            </a:lnSpc>
            <a:spcBef>
              <a:spcPct val="0"/>
            </a:spcBef>
            <a:spcAft>
              <a:spcPct val="15000"/>
            </a:spcAft>
            <a:buChar char="•"/>
          </a:pPr>
          <a:r>
            <a:rPr lang="es-CO" sz="4800" kern="1200" dirty="0"/>
            <a:t> Cualquier componente del software puede ser modificado para corregir fallos, mejorar su funcionamiento u otros atributos</a:t>
          </a:r>
        </a:p>
      </dsp:txBody>
      <dsp:txXfrm>
        <a:off x="3589866" y="3481493"/>
        <a:ext cx="12666133" cy="3386666"/>
      </dsp:txXfrm>
    </dsp:sp>
    <dsp:sp modelId="{89240F5D-6E49-4755-BC2D-9F275F6731EC}">
      <dsp:nvSpPr>
        <dsp:cNvPr id="0" name=""/>
        <dsp:cNvSpPr/>
      </dsp:nvSpPr>
      <dsp:spPr>
        <a:xfrm>
          <a:off x="338666" y="4063999"/>
          <a:ext cx="3251200" cy="270933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C4787A-7FFF-4619-A79D-32E82268207D}">
      <dsp:nvSpPr>
        <dsp:cNvPr id="0" name=""/>
        <dsp:cNvSpPr/>
      </dsp:nvSpPr>
      <dsp:spPr>
        <a:xfrm>
          <a:off x="0" y="7450666"/>
          <a:ext cx="16256000" cy="338666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es-CO" sz="6100" b="1" kern="1200" dirty="0"/>
            <a:t>Portabilidad</a:t>
          </a:r>
        </a:p>
        <a:p>
          <a:pPr marL="285750" lvl="1" indent="-285750" algn="l" defTabSz="2133600">
            <a:lnSpc>
              <a:spcPct val="90000"/>
            </a:lnSpc>
            <a:spcBef>
              <a:spcPct val="0"/>
            </a:spcBef>
            <a:spcAft>
              <a:spcPct val="15000"/>
            </a:spcAft>
            <a:buChar char="•"/>
          </a:pPr>
          <a:r>
            <a:rPr lang="es-CO" sz="4800" kern="1200" dirty="0"/>
            <a:t>El software se puede usar en cualquier dispositivo</a:t>
          </a:r>
        </a:p>
      </dsp:txBody>
      <dsp:txXfrm>
        <a:off x="3589866" y="7450666"/>
        <a:ext cx="12666133" cy="3386666"/>
      </dsp:txXfrm>
    </dsp:sp>
    <dsp:sp modelId="{EAC247DC-EAC9-41B8-8E4D-AB92CBF4C0DC}">
      <dsp:nvSpPr>
        <dsp:cNvPr id="0" name=""/>
        <dsp:cNvSpPr/>
      </dsp:nvSpPr>
      <dsp:spPr>
        <a:xfrm>
          <a:off x="338666" y="7789333"/>
          <a:ext cx="3251200" cy="27093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6000" r="-66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93EF-09B1-498E-A4AB-F5F5DF5C4B3D}">
      <dsp:nvSpPr>
        <dsp:cNvPr id="0" name=""/>
        <dsp:cNvSpPr/>
      </dsp:nvSpPr>
      <dsp:spPr>
        <a:xfrm>
          <a:off x="0" y="541866"/>
          <a:ext cx="9753600" cy="9753600"/>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526B66-9E8C-4B0E-9E93-CD70A573BCB3}">
      <dsp:nvSpPr>
        <dsp:cNvPr id="0" name=""/>
        <dsp:cNvSpPr/>
      </dsp:nvSpPr>
      <dsp:spPr>
        <a:xfrm>
          <a:off x="4876800" y="541866"/>
          <a:ext cx="11379199" cy="9753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CO" sz="4400" b="0" i="0" kern="1200" dirty="0">
              <a:latin typeface="Calibri" panose="020F0502020204030204" pitchFamily="34" charset="0"/>
              <a:cs typeface="Calibri" panose="020F0502020204030204" pitchFamily="34" charset="0"/>
            </a:rPr>
            <a:t>Un cliente al que facturamos más de 10.000 al año es un cliente de tipo A", "A los clientes de tipo A les aplicamos un descuento del 10% en pedidos superiores a 3.000".</a:t>
          </a:r>
          <a:endParaRPr lang="es-CO" sz="4400" kern="1200" dirty="0">
            <a:latin typeface="Calibri" panose="020F0502020204030204" pitchFamily="34" charset="0"/>
            <a:cs typeface="Calibri" panose="020F0502020204030204" pitchFamily="34" charset="0"/>
          </a:endParaRPr>
        </a:p>
      </dsp:txBody>
      <dsp:txXfrm>
        <a:off x="4876800" y="541866"/>
        <a:ext cx="11379199" cy="2926086"/>
      </dsp:txXfrm>
    </dsp:sp>
    <dsp:sp modelId="{4C4A1E5A-B891-43E8-9AF7-523E2E5013FC}">
      <dsp:nvSpPr>
        <dsp:cNvPr id="0" name=""/>
        <dsp:cNvSpPr/>
      </dsp:nvSpPr>
      <dsp:spPr>
        <a:xfrm>
          <a:off x="1706883" y="3467952"/>
          <a:ext cx="6339833" cy="6339833"/>
        </a:xfrm>
        <a:prstGeom prst="pie">
          <a:avLst>
            <a:gd name="adj1" fmla="val 5400000"/>
            <a:gd name="adj2" fmla="val 16200000"/>
          </a:avLst>
        </a:prstGeom>
        <a:solidFill>
          <a:schemeClr val="accent4">
            <a:hueOff val="-1174812"/>
            <a:satOff val="-4804"/>
            <a:lumOff val="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BB5E5-B3B8-41F7-924D-E4709E24309D}">
      <dsp:nvSpPr>
        <dsp:cNvPr id="0" name=""/>
        <dsp:cNvSpPr/>
      </dsp:nvSpPr>
      <dsp:spPr>
        <a:xfrm>
          <a:off x="4876800" y="3467952"/>
          <a:ext cx="11379199" cy="6339833"/>
        </a:xfrm>
        <a:prstGeom prst="rect">
          <a:avLst/>
        </a:prstGeom>
        <a:solidFill>
          <a:schemeClr val="lt1">
            <a:alpha val="90000"/>
            <a:hueOff val="0"/>
            <a:satOff val="0"/>
            <a:lumOff val="0"/>
            <a:alphaOff val="0"/>
          </a:schemeClr>
        </a:solidFill>
        <a:ln w="25400" cap="flat" cmpd="sng" algn="ctr">
          <a:solidFill>
            <a:schemeClr val="accent4">
              <a:hueOff val="-1174812"/>
              <a:satOff val="-4804"/>
              <a:lumOff val="1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CO" sz="4400" kern="1200" dirty="0">
              <a:latin typeface="Calibri" panose="020F0502020204030204" pitchFamily="34" charset="0"/>
              <a:cs typeface="Calibri" panose="020F0502020204030204" pitchFamily="34" charset="0"/>
            </a:rPr>
            <a:t>El paciente se atenderá solo si tiene cita y ha pagado antes de la prestación del servicio</a:t>
          </a:r>
        </a:p>
      </dsp:txBody>
      <dsp:txXfrm>
        <a:off x="4876800" y="3467952"/>
        <a:ext cx="11379199" cy="2926076"/>
      </dsp:txXfrm>
    </dsp:sp>
    <dsp:sp modelId="{D5DE326B-C3ED-4E7D-863F-FC1F9FAE260B}">
      <dsp:nvSpPr>
        <dsp:cNvPr id="0" name=""/>
        <dsp:cNvSpPr/>
      </dsp:nvSpPr>
      <dsp:spPr>
        <a:xfrm>
          <a:off x="3413761" y="6394029"/>
          <a:ext cx="2926077" cy="2926077"/>
        </a:xfrm>
        <a:prstGeom prst="pie">
          <a:avLst>
            <a:gd name="adj1" fmla="val 5400000"/>
            <a:gd name="adj2" fmla="val 16200000"/>
          </a:avLst>
        </a:prstGeom>
        <a:solidFill>
          <a:schemeClr val="accent4">
            <a:hueOff val="-2349623"/>
            <a:satOff val="-9608"/>
            <a:lumOff val="3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8EBE1C-E73E-41C7-B447-9E54AD5DA57B}">
      <dsp:nvSpPr>
        <dsp:cNvPr id="0" name=""/>
        <dsp:cNvSpPr/>
      </dsp:nvSpPr>
      <dsp:spPr>
        <a:xfrm>
          <a:off x="4876800" y="6394029"/>
          <a:ext cx="11379199" cy="2926077"/>
        </a:xfrm>
        <a:prstGeom prst="rect">
          <a:avLst/>
        </a:prstGeom>
        <a:solidFill>
          <a:schemeClr val="lt1">
            <a:alpha val="90000"/>
            <a:hueOff val="0"/>
            <a:satOff val="0"/>
            <a:lumOff val="0"/>
            <a:alphaOff val="0"/>
          </a:schemeClr>
        </a:solidFill>
        <a:ln w="25400" cap="flat" cmpd="sng" algn="ctr">
          <a:solidFill>
            <a:schemeClr val="accent4">
              <a:hueOff val="-2349623"/>
              <a:satOff val="-9608"/>
              <a:lumOff val="3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CO" sz="4400" kern="1200" dirty="0">
              <a:latin typeface="Calibri" panose="020F0502020204030204" pitchFamily="34" charset="0"/>
              <a:cs typeface="Calibri" panose="020F0502020204030204" pitchFamily="34" charset="0"/>
            </a:rPr>
            <a:t>Después de generar el comprobante de pago, no se podrá cancelar el pedido</a:t>
          </a:r>
        </a:p>
      </dsp:txBody>
      <dsp:txXfrm>
        <a:off x="4876800" y="6394029"/>
        <a:ext cx="11379199" cy="292607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0286134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4833937" y="3319859"/>
            <a:ext cx="14716126" cy="4643438"/>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4833937" y="8088312"/>
            <a:ext cx="14716126" cy="1589485"/>
          </a:xfrm>
          <a:prstGeom prst="rect">
            <a:avLst/>
          </a:prstGeom>
        </p:spPr>
        <p:txBody>
          <a:bodyPr anchor="t"/>
          <a:lstStyle>
            <a:lvl1pPr marL="0" indent="0" algn="ctr">
              <a:spcBef>
                <a:spcPts val="0"/>
              </a:spcBef>
              <a:buSzTx/>
              <a:buNone/>
              <a:defRPr sz="5800"/>
            </a:lvl1pPr>
            <a:lvl2pPr marL="0" indent="0" algn="ctr">
              <a:spcBef>
                <a:spcPts val="0"/>
              </a:spcBef>
              <a:buSzTx/>
              <a:buNone/>
              <a:defRPr sz="5800"/>
            </a:lvl2pPr>
            <a:lvl3pPr marL="0" indent="0" algn="ctr">
              <a:spcBef>
                <a:spcPts val="0"/>
              </a:spcBef>
              <a:buSzTx/>
              <a:buNone/>
              <a:defRPr sz="5800"/>
            </a:lvl3pPr>
            <a:lvl4pPr marL="0" indent="0" algn="ctr">
              <a:spcBef>
                <a:spcPts val="0"/>
              </a:spcBef>
              <a:buSzTx/>
              <a:buNone/>
              <a:defRPr sz="5800"/>
            </a:lvl4pPr>
            <a:lvl5pPr marL="0" indent="0" algn="ctr">
              <a:spcBef>
                <a:spcPts val="0"/>
              </a:spcBef>
              <a:buSzTx/>
              <a:buNone/>
              <a:defRPr sz="58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Pérez"/>
          <p:cNvSpPr txBox="1">
            <a:spLocks noGrp="1"/>
          </p:cNvSpPr>
          <p:nvPr>
            <p:ph type="body" sz="quarter" idx="13"/>
          </p:nvPr>
        </p:nvSpPr>
        <p:spPr>
          <a:xfrm>
            <a:off x="4833937" y="9963546"/>
            <a:ext cx="14716126" cy="676175"/>
          </a:xfrm>
          <a:prstGeom prst="rect">
            <a:avLst/>
          </a:prstGeom>
        </p:spPr>
        <p:txBody>
          <a:bodyPr anchor="t">
            <a:spAutoFit/>
          </a:bodyPr>
          <a:lstStyle>
            <a:lvl1pPr marL="0" indent="0" algn="ctr">
              <a:spcBef>
                <a:spcPts val="0"/>
              </a:spcBef>
              <a:buSzTx/>
              <a:buNone/>
              <a:defRPr sz="3600" i="1"/>
            </a:lvl1pPr>
          </a:lstStyle>
          <a:p>
            <a:r>
              <a:t>– Juan Pérez</a:t>
            </a:r>
          </a:p>
        </p:txBody>
      </p:sp>
      <p:sp>
        <p:nvSpPr>
          <p:cNvPr id="94" name="“Escribe una cita aquí”"/>
          <p:cNvSpPr txBox="1">
            <a:spLocks noGrp="1"/>
          </p:cNvSpPr>
          <p:nvPr>
            <p:ph type="body" sz="quarter" idx="14"/>
          </p:nvPr>
        </p:nvSpPr>
        <p:spPr>
          <a:xfrm>
            <a:off x="4833937" y="7035456"/>
            <a:ext cx="14716126" cy="936520"/>
          </a:xfrm>
          <a:prstGeom prst="rect">
            <a:avLst/>
          </a:prstGeom>
        </p:spPr>
        <p:txBody>
          <a:bodyPr>
            <a:spAutoFit/>
          </a:bodyPr>
          <a:lstStyle>
            <a:lvl1pPr marL="0" indent="0" algn="ctr">
              <a:spcBef>
                <a:spcPts val="0"/>
              </a:spcBef>
              <a:buSzTx/>
              <a:buNone/>
              <a:defRPr sz="5200">
                <a:latin typeface="+mn-lt"/>
                <a:ea typeface="+mn-ea"/>
                <a:cs typeface="+mn-cs"/>
                <a:sym typeface="Helvetica Neue Medium"/>
              </a:defRPr>
            </a:lvl1pPr>
          </a:lstStyle>
          <a:p>
            <a:r>
              <a:t>“Escribe una cita aquí” </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3048000" y="1016000"/>
            <a:ext cx="18288000" cy="13716000"/>
          </a:xfrm>
          <a:prstGeom prst="rect">
            <a:avLst/>
          </a:prstGeom>
        </p:spPr>
        <p:txBody>
          <a:bodyPr lIns="91439" tIns="45719" rIns="91439" bIns="45719"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7ACAF-E4FF-A844-9E41-091A7206A2B4}"/>
              </a:ext>
            </a:extLst>
          </p:cNvPr>
          <p:cNvPicPr>
            <a:picLocks noChangeAspect="1"/>
          </p:cNvPicPr>
          <p:nvPr userDrawn="1"/>
        </p:nvPicPr>
        <p:blipFill>
          <a:blip r:embed="rId2"/>
          <a:stretch>
            <a:fillRect/>
          </a:stretch>
        </p:blipFill>
        <p:spPr>
          <a:xfrm>
            <a:off x="0" y="0"/>
            <a:ext cx="24384000" cy="15748000"/>
          </a:xfrm>
          <a:prstGeom prst="rect">
            <a:avLst/>
          </a:prstGeom>
        </p:spPr>
      </p:pic>
    </p:spTree>
    <p:extLst>
      <p:ext uri="{BB962C8B-B14F-4D97-AF65-F5344CB8AC3E}">
        <p14:creationId xmlns:p14="http://schemas.microsoft.com/office/powerpoint/2010/main" val="9054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sz="half" idx="13"/>
          </p:nvPr>
        </p:nvSpPr>
        <p:spPr>
          <a:xfrm>
            <a:off x="5325070" y="1962546"/>
            <a:ext cx="13722210" cy="8304611"/>
          </a:xfrm>
          <a:prstGeom prst="rect">
            <a:avLst/>
          </a:prstGeom>
        </p:spPr>
        <p:txBody>
          <a:bodyPr lIns="91439" tIns="45719" rIns="91439" bIns="45719" anchor="t">
            <a:noAutofit/>
          </a:bodyPr>
          <a:lstStyle/>
          <a:p>
            <a:endParaRPr/>
          </a:p>
        </p:txBody>
      </p:sp>
      <p:sp>
        <p:nvSpPr>
          <p:cNvPr id="21" name="Texto del título"/>
          <p:cNvSpPr txBox="1">
            <a:spLocks noGrp="1"/>
          </p:cNvSpPr>
          <p:nvPr>
            <p:ph type="title"/>
          </p:nvPr>
        </p:nvSpPr>
        <p:spPr>
          <a:xfrm>
            <a:off x="4833937" y="10463609"/>
            <a:ext cx="14716126" cy="2000251"/>
          </a:xfrm>
          <a:prstGeom prst="rect">
            <a:avLst/>
          </a:prstGeom>
        </p:spPr>
        <p:txBody>
          <a:bodyPr/>
          <a:lstStyle/>
          <a:p>
            <a:r>
              <a:t>Texto del título</a:t>
            </a:r>
          </a:p>
        </p:txBody>
      </p:sp>
      <p:sp>
        <p:nvSpPr>
          <p:cNvPr id="22" name="Nivel de texto 1…"/>
          <p:cNvSpPr txBox="1">
            <a:spLocks noGrp="1"/>
          </p:cNvSpPr>
          <p:nvPr>
            <p:ph type="body" sz="quarter" idx="1"/>
          </p:nvPr>
        </p:nvSpPr>
        <p:spPr>
          <a:xfrm>
            <a:off x="4833937" y="12481718"/>
            <a:ext cx="14716126" cy="1589486"/>
          </a:xfrm>
          <a:prstGeom prst="rect">
            <a:avLst/>
          </a:prstGeom>
        </p:spPr>
        <p:txBody>
          <a:bodyPr anchor="t"/>
          <a:lstStyle>
            <a:lvl1pPr marL="0" indent="0" algn="ctr">
              <a:spcBef>
                <a:spcPts val="0"/>
              </a:spcBef>
              <a:buSzTx/>
              <a:buNone/>
              <a:defRPr sz="5800"/>
            </a:lvl1pPr>
            <a:lvl2pPr marL="0" indent="0" algn="ctr">
              <a:spcBef>
                <a:spcPts val="0"/>
              </a:spcBef>
              <a:buSzTx/>
              <a:buNone/>
              <a:defRPr sz="5800"/>
            </a:lvl2pPr>
            <a:lvl3pPr marL="0" indent="0" algn="ctr">
              <a:spcBef>
                <a:spcPts val="0"/>
              </a:spcBef>
              <a:buSzTx/>
              <a:buNone/>
              <a:defRPr sz="5800"/>
            </a:lvl3pPr>
            <a:lvl4pPr marL="0" indent="0" algn="ctr">
              <a:spcBef>
                <a:spcPts val="0"/>
              </a:spcBef>
              <a:buSzTx/>
              <a:buNone/>
              <a:defRPr sz="5800"/>
            </a:lvl4pPr>
            <a:lvl5pPr marL="0" indent="0" algn="ctr">
              <a:spcBef>
                <a:spcPts val="0"/>
              </a:spcBef>
              <a:buSzTx/>
              <a:buNone/>
              <a:defRPr sz="5800"/>
            </a:lvl5p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4833937" y="5552281"/>
            <a:ext cx="14716126" cy="4643438"/>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12495609" y="1914481"/>
            <a:ext cx="7500939" cy="11555016"/>
          </a:xfrm>
          <a:prstGeom prst="rect">
            <a:avLst/>
          </a:prstGeom>
        </p:spPr>
        <p:txBody>
          <a:bodyPr lIns="91439" tIns="45719" rIns="91439" bIns="45719" anchor="t">
            <a:noAutofit/>
          </a:bodyPr>
          <a:lstStyle/>
          <a:p>
            <a:endParaRPr/>
          </a:p>
        </p:txBody>
      </p:sp>
      <p:sp>
        <p:nvSpPr>
          <p:cNvPr id="39" name="Texto del título"/>
          <p:cNvSpPr txBox="1">
            <a:spLocks noGrp="1"/>
          </p:cNvSpPr>
          <p:nvPr>
            <p:ph type="title"/>
          </p:nvPr>
        </p:nvSpPr>
        <p:spPr>
          <a:xfrm>
            <a:off x="4387453" y="1908968"/>
            <a:ext cx="7500938" cy="5607845"/>
          </a:xfrm>
          <a:prstGeom prst="rect">
            <a:avLst/>
          </a:prstGeom>
        </p:spPr>
        <p:txBody>
          <a:bodyPr anchor="b"/>
          <a:lstStyle>
            <a:lvl1pPr>
              <a:defRPr sz="9600"/>
            </a:lvl1pPr>
          </a:lstStyle>
          <a:p>
            <a:r>
              <a:t>Texto del título</a:t>
            </a:r>
          </a:p>
        </p:txBody>
      </p:sp>
      <p:sp>
        <p:nvSpPr>
          <p:cNvPr id="40" name="Nivel de texto 1…"/>
          <p:cNvSpPr txBox="1">
            <a:spLocks noGrp="1"/>
          </p:cNvSpPr>
          <p:nvPr>
            <p:ph type="body" sz="quarter" idx="1"/>
          </p:nvPr>
        </p:nvSpPr>
        <p:spPr>
          <a:xfrm>
            <a:off x="4387453" y="7659687"/>
            <a:ext cx="7500938" cy="5786438"/>
          </a:xfrm>
          <a:prstGeom prst="rect">
            <a:avLst/>
          </a:prstGeom>
        </p:spPr>
        <p:txBody>
          <a:bodyPr anchor="t"/>
          <a:lstStyle>
            <a:lvl1pPr marL="0" indent="0" algn="ctr">
              <a:spcBef>
                <a:spcPts val="0"/>
              </a:spcBef>
              <a:buSzTx/>
              <a:buNone/>
              <a:defRPr sz="5800"/>
            </a:lvl1pPr>
            <a:lvl2pPr marL="0" indent="0" algn="ctr">
              <a:spcBef>
                <a:spcPts val="0"/>
              </a:spcBef>
              <a:buSzTx/>
              <a:buNone/>
              <a:defRPr sz="5800"/>
            </a:lvl2pPr>
            <a:lvl3pPr marL="0" indent="0" algn="ctr">
              <a:spcBef>
                <a:spcPts val="0"/>
              </a:spcBef>
              <a:buSzTx/>
              <a:buNone/>
              <a:defRPr sz="5800"/>
            </a:lvl3pPr>
            <a:lvl4pPr marL="0" indent="0" algn="ctr">
              <a:spcBef>
                <a:spcPts val="0"/>
              </a:spcBef>
              <a:buSzTx/>
              <a:buNone/>
              <a:defRPr sz="5800"/>
            </a:lvl4pPr>
            <a:lvl5pPr marL="0" indent="0" algn="ctr">
              <a:spcBef>
                <a:spcPts val="0"/>
              </a:spcBef>
              <a:buSzTx/>
              <a:buNone/>
              <a:defRPr sz="5800"/>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sz="half" idx="1"/>
          </p:nvPr>
        </p:nvSpPr>
        <p:spPr>
          <a:xfrm>
            <a:off x="4387453" y="4659312"/>
            <a:ext cx="15609094" cy="884039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quarter" idx="13"/>
          </p:nvPr>
        </p:nvSpPr>
        <p:spPr>
          <a:xfrm>
            <a:off x="12495609" y="4659312"/>
            <a:ext cx="7500938" cy="8840392"/>
          </a:xfrm>
          <a:prstGeom prst="rect">
            <a:avLst/>
          </a:prstGeom>
        </p:spPr>
        <p:txBody>
          <a:bodyPr lIns="91439" tIns="45719" rIns="91439" bIns="45719"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quarter" idx="1"/>
          </p:nvPr>
        </p:nvSpPr>
        <p:spPr>
          <a:xfrm>
            <a:off x="4387453" y="4659312"/>
            <a:ext cx="7500938" cy="8840392"/>
          </a:xfrm>
          <a:prstGeom prst="rect">
            <a:avLst/>
          </a:prstGeom>
        </p:spPr>
        <p:txBody>
          <a:bodyPr/>
          <a:lstStyle>
            <a:lvl1pPr marL="514350" indent="-514350">
              <a:spcBef>
                <a:spcPts val="5100"/>
              </a:spcBef>
              <a:defRPr sz="4200"/>
            </a:lvl1pPr>
            <a:lvl2pPr marL="857250" indent="-514350">
              <a:spcBef>
                <a:spcPts val="5100"/>
              </a:spcBef>
              <a:defRPr sz="4200"/>
            </a:lvl2pPr>
            <a:lvl3pPr marL="1200150" indent="-514350">
              <a:spcBef>
                <a:spcPts val="5100"/>
              </a:spcBef>
              <a:defRPr sz="4200"/>
            </a:lvl3pPr>
            <a:lvl4pPr marL="1543050" indent="-514350">
              <a:spcBef>
                <a:spcPts val="5100"/>
              </a:spcBef>
              <a:defRPr sz="4200"/>
            </a:lvl4pPr>
            <a:lvl5pPr marL="1885950" indent="-514350">
              <a:spcBef>
                <a:spcPts val="5100"/>
              </a:spcBef>
              <a:defRPr sz="42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12513468" y="7999015"/>
            <a:ext cx="7500939" cy="5482829"/>
          </a:xfrm>
          <a:prstGeom prst="rect">
            <a:avLst/>
          </a:prstGeom>
        </p:spPr>
        <p:txBody>
          <a:bodyPr lIns="91439" tIns="45719" rIns="91439" bIns="45719" anchor="t">
            <a:noAutofit/>
          </a:bodyPr>
          <a:lstStyle/>
          <a:p>
            <a:endParaRPr/>
          </a:p>
        </p:txBody>
      </p:sp>
      <p:sp>
        <p:nvSpPr>
          <p:cNvPr id="84" name="Imagen"/>
          <p:cNvSpPr>
            <a:spLocks noGrp="1"/>
          </p:cNvSpPr>
          <p:nvPr>
            <p:ph type="pic" sz="quarter" idx="14"/>
          </p:nvPr>
        </p:nvSpPr>
        <p:spPr>
          <a:xfrm>
            <a:off x="12513468" y="1908968"/>
            <a:ext cx="7500939" cy="5482829"/>
          </a:xfrm>
          <a:prstGeom prst="rect">
            <a:avLst/>
          </a:prstGeom>
        </p:spPr>
        <p:txBody>
          <a:bodyPr lIns="91439" tIns="45719" rIns="91439" bIns="45719" anchor="t">
            <a:noAutofit/>
          </a:bodyPr>
          <a:lstStyle/>
          <a:p>
            <a:endParaRPr/>
          </a:p>
        </p:txBody>
      </p:sp>
      <p:sp>
        <p:nvSpPr>
          <p:cNvPr id="85" name="Imagen"/>
          <p:cNvSpPr>
            <a:spLocks noGrp="1"/>
          </p:cNvSpPr>
          <p:nvPr>
            <p:ph type="pic" sz="half" idx="15"/>
          </p:nvPr>
        </p:nvSpPr>
        <p:spPr>
          <a:xfrm>
            <a:off x="4387453" y="1908968"/>
            <a:ext cx="7500938" cy="11572876"/>
          </a:xfrm>
          <a:prstGeom prst="rect">
            <a:avLst/>
          </a:prstGeom>
        </p:spPr>
        <p:txBody>
          <a:bodyPr lIns="91439" tIns="45719" rIns="91439" bIns="45719"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Nivel de texto 1…"/>
          <p:cNvSpPr txBox="1">
            <a:spLocks noGrp="1"/>
          </p:cNvSpPr>
          <p:nvPr>
            <p:ph type="body" idx="1"/>
          </p:nvPr>
        </p:nvSpPr>
        <p:spPr>
          <a:xfrm>
            <a:off x="4387453" y="2801937"/>
            <a:ext cx="15609094" cy="10144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3" name="Texto del título"/>
          <p:cNvSpPr txBox="1">
            <a:spLocks noGrp="1"/>
          </p:cNvSpPr>
          <p:nvPr>
            <p:ph type="title"/>
          </p:nvPr>
        </p:nvSpPr>
        <p:spPr>
          <a:xfrm>
            <a:off x="4387453" y="1373187"/>
            <a:ext cx="15609094" cy="303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Texto del título</a:t>
            </a:r>
          </a:p>
        </p:txBody>
      </p:sp>
      <p:sp>
        <p:nvSpPr>
          <p:cNvPr id="4" name="Número de diapositiva"/>
          <p:cNvSpPr txBox="1">
            <a:spLocks noGrp="1"/>
          </p:cNvSpPr>
          <p:nvPr>
            <p:ph type="sldNum" sz="quarter" idx="2"/>
          </p:nvPr>
        </p:nvSpPr>
        <p:spPr>
          <a:xfrm>
            <a:off x="11939981" y="14089062"/>
            <a:ext cx="494513" cy="502335"/>
          </a:xfrm>
          <a:prstGeom prst="rect">
            <a:avLst/>
          </a:prstGeom>
          <a:ln w="12700">
            <a:miter lim="400000"/>
          </a:ln>
        </p:spPr>
        <p:txBody>
          <a:bodyPr wrap="none" lIns="71437" tIns="71437" rIns="71437" bIns="71437">
            <a:spAutoFit/>
          </a:bodyPr>
          <a:lstStyle>
            <a:lvl1pPr>
              <a:defRPr sz="24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943239" rtl="0" latinLnBrk="0">
        <a:lnSpc>
          <a:spcPct val="100000"/>
        </a:lnSpc>
        <a:spcBef>
          <a:spcPts val="0"/>
        </a:spcBef>
        <a:spcAft>
          <a:spcPts val="0"/>
        </a:spcAft>
        <a:buClrTx/>
        <a:buSzTx/>
        <a:buFontTx/>
        <a:buNone/>
        <a:tabLst/>
        <a:defRPr sz="12800" b="0" i="0" u="none" strike="noStrike" cap="none" spc="0" baseline="0">
          <a:ln>
            <a:noFill/>
          </a:ln>
          <a:solidFill>
            <a:srgbClr val="FFFFFF"/>
          </a:solidFill>
          <a:uFillTx/>
          <a:latin typeface="+mn-lt"/>
          <a:ea typeface="+mn-ea"/>
          <a:cs typeface="+mn-cs"/>
          <a:sym typeface="Helvetica Neue Medium"/>
        </a:defRPr>
      </a:lvl1pPr>
      <a:lvl2pPr marL="0" marR="0" indent="0" algn="ctr" defTabSz="943239" rtl="0" latinLnBrk="0">
        <a:lnSpc>
          <a:spcPct val="100000"/>
        </a:lnSpc>
        <a:spcBef>
          <a:spcPts val="0"/>
        </a:spcBef>
        <a:spcAft>
          <a:spcPts val="0"/>
        </a:spcAft>
        <a:buClrTx/>
        <a:buSzTx/>
        <a:buFontTx/>
        <a:buNone/>
        <a:tabLst/>
        <a:defRPr sz="12800" b="0" i="0" u="none" strike="noStrike" cap="none" spc="0" baseline="0">
          <a:ln>
            <a:noFill/>
          </a:ln>
          <a:solidFill>
            <a:srgbClr val="FFFFFF"/>
          </a:solidFill>
          <a:uFillTx/>
          <a:latin typeface="+mn-lt"/>
          <a:ea typeface="+mn-ea"/>
          <a:cs typeface="+mn-cs"/>
          <a:sym typeface="Helvetica Neue Medium"/>
        </a:defRPr>
      </a:lvl2pPr>
      <a:lvl3pPr marL="0" marR="0" indent="0" algn="ctr" defTabSz="943239" rtl="0" latinLnBrk="0">
        <a:lnSpc>
          <a:spcPct val="100000"/>
        </a:lnSpc>
        <a:spcBef>
          <a:spcPts val="0"/>
        </a:spcBef>
        <a:spcAft>
          <a:spcPts val="0"/>
        </a:spcAft>
        <a:buClrTx/>
        <a:buSzTx/>
        <a:buFontTx/>
        <a:buNone/>
        <a:tabLst/>
        <a:defRPr sz="12800" b="0" i="0" u="none" strike="noStrike" cap="none" spc="0" baseline="0">
          <a:ln>
            <a:noFill/>
          </a:ln>
          <a:solidFill>
            <a:srgbClr val="FFFFFF"/>
          </a:solidFill>
          <a:uFillTx/>
          <a:latin typeface="+mn-lt"/>
          <a:ea typeface="+mn-ea"/>
          <a:cs typeface="+mn-cs"/>
          <a:sym typeface="Helvetica Neue Medium"/>
        </a:defRPr>
      </a:lvl3pPr>
      <a:lvl4pPr marL="0" marR="0" indent="0" algn="ctr" defTabSz="943239" rtl="0" latinLnBrk="0">
        <a:lnSpc>
          <a:spcPct val="100000"/>
        </a:lnSpc>
        <a:spcBef>
          <a:spcPts val="0"/>
        </a:spcBef>
        <a:spcAft>
          <a:spcPts val="0"/>
        </a:spcAft>
        <a:buClrTx/>
        <a:buSzTx/>
        <a:buFontTx/>
        <a:buNone/>
        <a:tabLst/>
        <a:defRPr sz="12800" b="0" i="0" u="none" strike="noStrike" cap="none" spc="0" baseline="0">
          <a:ln>
            <a:noFill/>
          </a:ln>
          <a:solidFill>
            <a:srgbClr val="FFFFFF"/>
          </a:solidFill>
          <a:uFillTx/>
          <a:latin typeface="+mn-lt"/>
          <a:ea typeface="+mn-ea"/>
          <a:cs typeface="+mn-cs"/>
          <a:sym typeface="Helvetica Neue Medium"/>
        </a:defRPr>
      </a:lvl4pPr>
      <a:lvl5pPr marL="0" marR="0" indent="0" algn="ctr" defTabSz="943239" rtl="0" latinLnBrk="0">
        <a:lnSpc>
          <a:spcPct val="100000"/>
        </a:lnSpc>
        <a:spcBef>
          <a:spcPts val="0"/>
        </a:spcBef>
        <a:spcAft>
          <a:spcPts val="0"/>
        </a:spcAft>
        <a:buClrTx/>
        <a:buSzTx/>
        <a:buFontTx/>
        <a:buNone/>
        <a:tabLst/>
        <a:defRPr sz="12800" b="0" i="0" u="none" strike="noStrike" cap="none" spc="0" baseline="0">
          <a:ln>
            <a:noFill/>
          </a:ln>
          <a:solidFill>
            <a:srgbClr val="FFFFFF"/>
          </a:solidFill>
          <a:uFillTx/>
          <a:latin typeface="+mn-lt"/>
          <a:ea typeface="+mn-ea"/>
          <a:cs typeface="+mn-cs"/>
          <a:sym typeface="Helvetica Neue Medium"/>
        </a:defRPr>
      </a:lvl5pPr>
      <a:lvl6pPr marL="0" marR="0" indent="0" algn="ctr" defTabSz="943239" rtl="0" latinLnBrk="0">
        <a:lnSpc>
          <a:spcPct val="100000"/>
        </a:lnSpc>
        <a:spcBef>
          <a:spcPts val="0"/>
        </a:spcBef>
        <a:spcAft>
          <a:spcPts val="0"/>
        </a:spcAft>
        <a:buClrTx/>
        <a:buSzTx/>
        <a:buFontTx/>
        <a:buNone/>
        <a:tabLst/>
        <a:defRPr sz="12800" b="0" i="0" u="none" strike="noStrike" cap="none" spc="0" baseline="0">
          <a:ln>
            <a:noFill/>
          </a:ln>
          <a:solidFill>
            <a:srgbClr val="FFFFFF"/>
          </a:solidFill>
          <a:uFillTx/>
          <a:latin typeface="+mn-lt"/>
          <a:ea typeface="+mn-ea"/>
          <a:cs typeface="+mn-cs"/>
          <a:sym typeface="Helvetica Neue Medium"/>
        </a:defRPr>
      </a:lvl6pPr>
      <a:lvl7pPr marL="0" marR="0" indent="0" algn="ctr" defTabSz="943239" rtl="0" latinLnBrk="0">
        <a:lnSpc>
          <a:spcPct val="100000"/>
        </a:lnSpc>
        <a:spcBef>
          <a:spcPts val="0"/>
        </a:spcBef>
        <a:spcAft>
          <a:spcPts val="0"/>
        </a:spcAft>
        <a:buClrTx/>
        <a:buSzTx/>
        <a:buFontTx/>
        <a:buNone/>
        <a:tabLst/>
        <a:defRPr sz="12800" b="0" i="0" u="none" strike="noStrike" cap="none" spc="0" baseline="0">
          <a:ln>
            <a:noFill/>
          </a:ln>
          <a:solidFill>
            <a:srgbClr val="FFFFFF"/>
          </a:solidFill>
          <a:uFillTx/>
          <a:latin typeface="+mn-lt"/>
          <a:ea typeface="+mn-ea"/>
          <a:cs typeface="+mn-cs"/>
          <a:sym typeface="Helvetica Neue Medium"/>
        </a:defRPr>
      </a:lvl7pPr>
      <a:lvl8pPr marL="0" marR="0" indent="0" algn="ctr" defTabSz="943239" rtl="0" latinLnBrk="0">
        <a:lnSpc>
          <a:spcPct val="100000"/>
        </a:lnSpc>
        <a:spcBef>
          <a:spcPts val="0"/>
        </a:spcBef>
        <a:spcAft>
          <a:spcPts val="0"/>
        </a:spcAft>
        <a:buClrTx/>
        <a:buSzTx/>
        <a:buFontTx/>
        <a:buNone/>
        <a:tabLst/>
        <a:defRPr sz="12800" b="0" i="0" u="none" strike="noStrike" cap="none" spc="0" baseline="0">
          <a:ln>
            <a:noFill/>
          </a:ln>
          <a:solidFill>
            <a:srgbClr val="FFFFFF"/>
          </a:solidFill>
          <a:uFillTx/>
          <a:latin typeface="+mn-lt"/>
          <a:ea typeface="+mn-ea"/>
          <a:cs typeface="+mn-cs"/>
          <a:sym typeface="Helvetica Neue Medium"/>
        </a:defRPr>
      </a:lvl8pPr>
      <a:lvl9pPr marL="0" marR="0" indent="0" algn="ctr" defTabSz="943239" rtl="0" latinLnBrk="0">
        <a:lnSpc>
          <a:spcPct val="100000"/>
        </a:lnSpc>
        <a:spcBef>
          <a:spcPts val="0"/>
        </a:spcBef>
        <a:spcAft>
          <a:spcPts val="0"/>
        </a:spcAft>
        <a:buClrTx/>
        <a:buSzTx/>
        <a:buFontTx/>
        <a:buNone/>
        <a:tabLst/>
        <a:defRPr sz="12800" b="0" i="0" u="none" strike="noStrike" cap="none" spc="0" baseline="0">
          <a:ln>
            <a:noFill/>
          </a:ln>
          <a:solidFill>
            <a:srgbClr val="FFFFFF"/>
          </a:solidFill>
          <a:uFillTx/>
          <a:latin typeface="+mn-lt"/>
          <a:ea typeface="+mn-ea"/>
          <a:cs typeface="+mn-cs"/>
          <a:sym typeface="Helvetica Neue Medium"/>
        </a:defRPr>
      </a:lvl9pPr>
    </p:titleStyle>
    <p:bodyStyle>
      <a:lvl1pPr marL="694531" marR="0" indent="-694531" algn="l" defTabSz="943239" rtl="0" latinLnBrk="0">
        <a:lnSpc>
          <a:spcPct val="100000"/>
        </a:lnSpc>
        <a:spcBef>
          <a:spcPts val="6700"/>
        </a:spcBef>
        <a:spcAft>
          <a:spcPts val="0"/>
        </a:spcAft>
        <a:buClrTx/>
        <a:buSzPct val="145000"/>
        <a:buFontTx/>
        <a:buChar char="•"/>
        <a:tabLst/>
        <a:defRPr sz="5000" b="0" i="0" u="none" strike="noStrike" cap="none" spc="0" baseline="0">
          <a:ln>
            <a:noFill/>
          </a:ln>
          <a:solidFill>
            <a:srgbClr val="FFFFFF"/>
          </a:solidFill>
          <a:uFillTx/>
          <a:latin typeface="Helvetica Neue"/>
          <a:ea typeface="Helvetica Neue"/>
          <a:cs typeface="Helvetica Neue"/>
          <a:sym typeface="Helvetica Neue"/>
        </a:defRPr>
      </a:lvl1pPr>
      <a:lvl2pPr marL="1139031" marR="0" indent="-694531" algn="l" defTabSz="943239" rtl="0" latinLnBrk="0">
        <a:lnSpc>
          <a:spcPct val="100000"/>
        </a:lnSpc>
        <a:spcBef>
          <a:spcPts val="6700"/>
        </a:spcBef>
        <a:spcAft>
          <a:spcPts val="0"/>
        </a:spcAft>
        <a:buClrTx/>
        <a:buSzPct val="145000"/>
        <a:buFontTx/>
        <a:buChar char="•"/>
        <a:tabLst/>
        <a:defRPr sz="5000" b="0" i="0" u="none" strike="noStrike" cap="none" spc="0" baseline="0">
          <a:ln>
            <a:noFill/>
          </a:ln>
          <a:solidFill>
            <a:srgbClr val="FFFFFF"/>
          </a:solidFill>
          <a:uFillTx/>
          <a:latin typeface="Helvetica Neue"/>
          <a:ea typeface="Helvetica Neue"/>
          <a:cs typeface="Helvetica Neue"/>
          <a:sym typeface="Helvetica Neue"/>
        </a:defRPr>
      </a:lvl2pPr>
      <a:lvl3pPr marL="1583531" marR="0" indent="-694531" algn="l" defTabSz="943239" rtl="0" latinLnBrk="0">
        <a:lnSpc>
          <a:spcPct val="100000"/>
        </a:lnSpc>
        <a:spcBef>
          <a:spcPts val="6700"/>
        </a:spcBef>
        <a:spcAft>
          <a:spcPts val="0"/>
        </a:spcAft>
        <a:buClrTx/>
        <a:buSzPct val="145000"/>
        <a:buFontTx/>
        <a:buChar char="•"/>
        <a:tabLst/>
        <a:defRPr sz="5000" b="0" i="0" u="none" strike="noStrike" cap="none" spc="0" baseline="0">
          <a:ln>
            <a:noFill/>
          </a:ln>
          <a:solidFill>
            <a:srgbClr val="FFFFFF"/>
          </a:solidFill>
          <a:uFillTx/>
          <a:latin typeface="Helvetica Neue"/>
          <a:ea typeface="Helvetica Neue"/>
          <a:cs typeface="Helvetica Neue"/>
          <a:sym typeface="Helvetica Neue"/>
        </a:defRPr>
      </a:lvl3pPr>
      <a:lvl4pPr marL="2028031" marR="0" indent="-694531" algn="l" defTabSz="943239" rtl="0" latinLnBrk="0">
        <a:lnSpc>
          <a:spcPct val="100000"/>
        </a:lnSpc>
        <a:spcBef>
          <a:spcPts val="6700"/>
        </a:spcBef>
        <a:spcAft>
          <a:spcPts val="0"/>
        </a:spcAft>
        <a:buClrTx/>
        <a:buSzPct val="145000"/>
        <a:buFontTx/>
        <a:buChar char="•"/>
        <a:tabLst/>
        <a:defRPr sz="5000" b="0" i="0" u="none" strike="noStrike" cap="none" spc="0" baseline="0">
          <a:ln>
            <a:noFill/>
          </a:ln>
          <a:solidFill>
            <a:srgbClr val="FFFFFF"/>
          </a:solidFill>
          <a:uFillTx/>
          <a:latin typeface="Helvetica Neue"/>
          <a:ea typeface="Helvetica Neue"/>
          <a:cs typeface="Helvetica Neue"/>
          <a:sym typeface="Helvetica Neue"/>
        </a:defRPr>
      </a:lvl4pPr>
      <a:lvl5pPr marL="2472531" marR="0" indent="-694531" algn="l" defTabSz="943239" rtl="0" latinLnBrk="0">
        <a:lnSpc>
          <a:spcPct val="100000"/>
        </a:lnSpc>
        <a:spcBef>
          <a:spcPts val="6700"/>
        </a:spcBef>
        <a:spcAft>
          <a:spcPts val="0"/>
        </a:spcAft>
        <a:buClrTx/>
        <a:buSzPct val="145000"/>
        <a:buFontTx/>
        <a:buChar char="•"/>
        <a:tabLst/>
        <a:defRPr sz="5000" b="0" i="0" u="none" strike="noStrike" cap="none" spc="0" baseline="0">
          <a:ln>
            <a:noFill/>
          </a:ln>
          <a:solidFill>
            <a:srgbClr val="FFFFFF"/>
          </a:solidFill>
          <a:uFillTx/>
          <a:latin typeface="Helvetica Neue"/>
          <a:ea typeface="Helvetica Neue"/>
          <a:cs typeface="Helvetica Neue"/>
          <a:sym typeface="Helvetica Neue"/>
        </a:defRPr>
      </a:lvl5pPr>
      <a:lvl6pPr marL="2917031" marR="0" indent="-694531" algn="l" defTabSz="943239" rtl="0" latinLnBrk="0">
        <a:lnSpc>
          <a:spcPct val="100000"/>
        </a:lnSpc>
        <a:spcBef>
          <a:spcPts val="6700"/>
        </a:spcBef>
        <a:spcAft>
          <a:spcPts val="0"/>
        </a:spcAft>
        <a:buClrTx/>
        <a:buSzPct val="145000"/>
        <a:buFontTx/>
        <a:buChar char="•"/>
        <a:tabLst/>
        <a:defRPr sz="5000" b="0" i="0" u="none" strike="noStrike" cap="none" spc="0" baseline="0">
          <a:ln>
            <a:noFill/>
          </a:ln>
          <a:solidFill>
            <a:srgbClr val="FFFFFF"/>
          </a:solidFill>
          <a:uFillTx/>
          <a:latin typeface="Helvetica Neue"/>
          <a:ea typeface="Helvetica Neue"/>
          <a:cs typeface="Helvetica Neue"/>
          <a:sym typeface="Helvetica Neue"/>
        </a:defRPr>
      </a:lvl6pPr>
      <a:lvl7pPr marL="3361531" marR="0" indent="-694531" algn="l" defTabSz="943239" rtl="0" latinLnBrk="0">
        <a:lnSpc>
          <a:spcPct val="100000"/>
        </a:lnSpc>
        <a:spcBef>
          <a:spcPts val="6700"/>
        </a:spcBef>
        <a:spcAft>
          <a:spcPts val="0"/>
        </a:spcAft>
        <a:buClrTx/>
        <a:buSzPct val="145000"/>
        <a:buFontTx/>
        <a:buChar char="•"/>
        <a:tabLst/>
        <a:defRPr sz="5000" b="0" i="0" u="none" strike="noStrike" cap="none" spc="0" baseline="0">
          <a:ln>
            <a:noFill/>
          </a:ln>
          <a:solidFill>
            <a:srgbClr val="FFFFFF"/>
          </a:solidFill>
          <a:uFillTx/>
          <a:latin typeface="Helvetica Neue"/>
          <a:ea typeface="Helvetica Neue"/>
          <a:cs typeface="Helvetica Neue"/>
          <a:sym typeface="Helvetica Neue"/>
        </a:defRPr>
      </a:lvl7pPr>
      <a:lvl8pPr marL="3806031" marR="0" indent="-694531" algn="l" defTabSz="943239" rtl="0" latinLnBrk="0">
        <a:lnSpc>
          <a:spcPct val="100000"/>
        </a:lnSpc>
        <a:spcBef>
          <a:spcPts val="6700"/>
        </a:spcBef>
        <a:spcAft>
          <a:spcPts val="0"/>
        </a:spcAft>
        <a:buClrTx/>
        <a:buSzPct val="145000"/>
        <a:buFontTx/>
        <a:buChar char="•"/>
        <a:tabLst/>
        <a:defRPr sz="5000" b="0" i="0" u="none" strike="noStrike" cap="none" spc="0" baseline="0">
          <a:ln>
            <a:noFill/>
          </a:ln>
          <a:solidFill>
            <a:srgbClr val="FFFFFF"/>
          </a:solidFill>
          <a:uFillTx/>
          <a:latin typeface="Helvetica Neue"/>
          <a:ea typeface="Helvetica Neue"/>
          <a:cs typeface="Helvetica Neue"/>
          <a:sym typeface="Helvetica Neue"/>
        </a:defRPr>
      </a:lvl8pPr>
      <a:lvl9pPr marL="4250531" marR="0" indent="-694531" algn="l" defTabSz="943239" rtl="0" latinLnBrk="0">
        <a:lnSpc>
          <a:spcPct val="100000"/>
        </a:lnSpc>
        <a:spcBef>
          <a:spcPts val="6700"/>
        </a:spcBef>
        <a:spcAft>
          <a:spcPts val="0"/>
        </a:spcAft>
        <a:buClrTx/>
        <a:buSzPct val="145000"/>
        <a:buFontTx/>
        <a:buChar char="•"/>
        <a:tabLst/>
        <a:defRPr sz="50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943239"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943239"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943239"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943239"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943239"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943239"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943239"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943239"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943239"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109704" y="3421089"/>
            <a:ext cx="7812507" cy="1241430"/>
          </a:xfrm>
          <a:prstGeom prst="rect">
            <a:avLst/>
          </a:prstGeom>
          <a:noFill/>
        </p:spPr>
        <p:txBody>
          <a:bodyPr wrap="square" rtlCol="0">
            <a:spAutoFit/>
          </a:bodyPr>
          <a:lstStyle/>
          <a:p>
            <a:pPr algn="r"/>
            <a:r>
              <a:rPr lang="es-ES" sz="7467" dirty="0">
                <a:solidFill>
                  <a:schemeClr val="bg1"/>
                </a:solidFill>
              </a:rPr>
              <a:t>REQUISITOS</a:t>
            </a:r>
          </a:p>
        </p:txBody>
      </p:sp>
      <p:sp>
        <p:nvSpPr>
          <p:cNvPr id="2" name="CuadroTexto 1">
            <a:extLst>
              <a:ext uri="{FF2B5EF4-FFF2-40B4-BE49-F238E27FC236}">
                <a16:creationId xmlns:a16="http://schemas.microsoft.com/office/drawing/2014/main" id="{7C24794B-D69E-4214-9FB0-A6484FD0CAB9}"/>
              </a:ext>
            </a:extLst>
          </p:cNvPr>
          <p:cNvSpPr txBox="1"/>
          <p:nvPr/>
        </p:nvSpPr>
        <p:spPr>
          <a:xfrm>
            <a:off x="1943103" y="11553395"/>
            <a:ext cx="12166600" cy="1323632"/>
          </a:xfrm>
          <a:prstGeom prst="rect">
            <a:avLst/>
          </a:prstGeom>
          <a:noFill/>
        </p:spPr>
        <p:txBody>
          <a:bodyPr wrap="square" rtlCol="0">
            <a:spAutoFit/>
          </a:bodyPr>
          <a:lstStyle/>
          <a:p>
            <a:pPr algn="l"/>
            <a:r>
              <a:rPr lang="es-CO" sz="2667" dirty="0">
                <a:solidFill>
                  <a:schemeClr val="bg1"/>
                </a:solidFill>
              </a:rPr>
              <a:t>Elaborado por:</a:t>
            </a:r>
          </a:p>
          <a:p>
            <a:pPr algn="l"/>
            <a:r>
              <a:rPr lang="es-CO" sz="2667" dirty="0">
                <a:solidFill>
                  <a:schemeClr val="bg1"/>
                </a:solidFill>
              </a:rPr>
              <a:t>Doris Elena Monsalve Sossa – Instructora</a:t>
            </a:r>
          </a:p>
          <a:p>
            <a:pPr algn="l"/>
            <a:r>
              <a:rPr lang="es-CO" sz="2667" dirty="0">
                <a:solidFill>
                  <a:schemeClr val="bg1"/>
                </a:solidFill>
              </a:rPr>
              <a:t>Centro de Servicios y Gestión Empresarial – Mayo 2022</a:t>
            </a:r>
          </a:p>
        </p:txBody>
      </p:sp>
    </p:spTree>
    <p:extLst>
      <p:ext uri="{BB962C8B-B14F-4D97-AF65-F5344CB8AC3E}">
        <p14:creationId xmlns:p14="http://schemas.microsoft.com/office/powerpoint/2010/main" val="3083268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7030"/>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4B365E2-3953-7342-930D-F311F9DF16AC}"/>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0663470" y="4914900"/>
            <a:ext cx="3057059" cy="2972991"/>
          </a:xfrm>
          <a:prstGeom prst="rect">
            <a:avLst/>
          </a:prstGeom>
        </p:spPr>
      </p:pic>
      <p:pic>
        <p:nvPicPr>
          <p:cNvPr id="9" name="Imagen 8">
            <a:extLst>
              <a:ext uri="{FF2B5EF4-FFF2-40B4-BE49-F238E27FC236}">
                <a16:creationId xmlns:a16="http://schemas.microsoft.com/office/drawing/2014/main" id="{6DF2E6A2-9196-D44C-95B6-9F3BF8C5022D}"/>
              </a:ext>
            </a:extLst>
          </p:cNvPr>
          <p:cNvPicPr>
            <a:picLocks noChangeAspect="1"/>
          </p:cNvPicPr>
          <p:nvPr/>
        </p:nvPicPr>
        <p:blipFill>
          <a:blip r:embed="rId3"/>
          <a:stretch>
            <a:fillRect/>
          </a:stretch>
        </p:blipFill>
        <p:spPr>
          <a:xfrm>
            <a:off x="8575510" y="8816975"/>
            <a:ext cx="7185353" cy="754018"/>
          </a:xfrm>
          <a:prstGeom prst="rect">
            <a:avLst/>
          </a:prstGeom>
        </p:spPr>
      </p:pic>
      <p:pic>
        <p:nvPicPr>
          <p:cNvPr id="11" name="Imagen 10">
            <a:extLst>
              <a:ext uri="{FF2B5EF4-FFF2-40B4-BE49-F238E27FC236}">
                <a16:creationId xmlns:a16="http://schemas.microsoft.com/office/drawing/2014/main" id="{6E806B38-F30A-EE4B-AB62-89D8C7DD95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185" y="13273858"/>
            <a:ext cx="20565771" cy="1928041"/>
          </a:xfrm>
          <a:prstGeom prst="rect">
            <a:avLst/>
          </a:prstGeom>
        </p:spPr>
      </p:pic>
    </p:spTree>
    <p:extLst>
      <p:ext uri="{BB962C8B-B14F-4D97-AF65-F5344CB8AC3E}">
        <p14:creationId xmlns:p14="http://schemas.microsoft.com/office/powerpoint/2010/main" val="24321360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 name="Título"/>
          <p:cNvSpPr txBox="1"/>
          <p:nvPr/>
        </p:nvSpPr>
        <p:spPr>
          <a:xfrm>
            <a:off x="9213452" y="6093966"/>
            <a:ext cx="6666627" cy="2290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normAutofit fontScale="62500" lnSpcReduction="20000"/>
          </a:bodyPr>
          <a:lstStyle>
            <a:lvl1pPr marL="28955" marR="28955" indent="9651" defTabSz="716862">
              <a:lnSpc>
                <a:spcPct val="80000"/>
              </a:lnSpc>
              <a:defRPr sz="16796">
                <a:solidFill>
                  <a:srgbClr val="434343"/>
                </a:solidFill>
                <a:latin typeface="Calibri"/>
                <a:ea typeface="Calibri"/>
                <a:cs typeface="Calibri"/>
                <a:sym typeface="Calibri"/>
              </a:defRPr>
            </a:lvl1pPr>
          </a:lstStyle>
          <a:p>
            <a:r>
              <a:rPr lang="es-CO" dirty="0"/>
              <a:t>Requisitos</a:t>
            </a:r>
            <a:r>
              <a:rPr dirty="0"/>
              <a:t> </a:t>
            </a:r>
          </a:p>
        </p:txBody>
      </p:sp>
      <p:sp>
        <p:nvSpPr>
          <p:cNvPr id="126" name="Rectángulo"/>
          <p:cNvSpPr/>
          <p:nvPr/>
        </p:nvSpPr>
        <p:spPr>
          <a:xfrm>
            <a:off x="9880600" y="8206581"/>
            <a:ext cx="1503098" cy="143769"/>
          </a:xfrm>
          <a:prstGeom prst="rect">
            <a:avLst/>
          </a:prstGeom>
          <a:solidFill>
            <a:srgbClr val="FC672D"/>
          </a:solidFill>
          <a:ln w="12700">
            <a:miter lim="400000"/>
          </a:ln>
        </p:spPr>
        <p:txBody>
          <a:bodyPr lIns="71437" tIns="71437" rIns="71437" bIns="71437" anchor="ctr"/>
          <a:lstStyle/>
          <a:p>
            <a:pPr>
              <a:defRPr sz="3400" b="0">
                <a:latin typeface="+mn-lt"/>
                <a:ea typeface="+mn-ea"/>
                <a:cs typeface="+mn-cs"/>
                <a:sym typeface="Helvetica Neue Medium"/>
              </a:defRPr>
            </a:pPr>
            <a:endParaRPr/>
          </a:p>
        </p:txBody>
      </p:sp>
      <p:sp>
        <p:nvSpPr>
          <p:cNvPr id="127" name="Texto corto descriptivo a…"/>
          <p:cNvSpPr txBox="1"/>
          <p:nvPr/>
        </p:nvSpPr>
        <p:spPr>
          <a:xfrm>
            <a:off x="9674795" y="8827570"/>
            <a:ext cx="9157955" cy="1420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gn="l">
              <a:lnSpc>
                <a:spcPts val="5100"/>
              </a:lnSpc>
              <a:defRPr sz="4000"/>
            </a:pPr>
            <a:r>
              <a:rPr lang="es-CO" sz="4000" b="0" dirty="0">
                <a:solidFill>
                  <a:schemeClr val="bg1"/>
                </a:solidFill>
                <a:latin typeface="Calibri" panose="020F0502020204030204" pitchFamily="34" charset="0"/>
              </a:rPr>
              <a:t>Descripción completa del comportamiento </a:t>
            </a:r>
          </a:p>
          <a:p>
            <a:pPr algn="l">
              <a:lnSpc>
                <a:spcPts val="5100"/>
              </a:lnSpc>
              <a:defRPr sz="4000"/>
            </a:pPr>
            <a:r>
              <a:rPr lang="es-CO" sz="4000" b="0" dirty="0">
                <a:solidFill>
                  <a:schemeClr val="bg1"/>
                </a:solidFill>
                <a:latin typeface="Calibri" panose="020F0502020204030204" pitchFamily="34" charset="0"/>
              </a:rPr>
              <a:t>del sistema que se va a desarrollar</a:t>
            </a:r>
            <a:r>
              <a:rPr lang="es-CO" sz="4000" b="0" dirty="0"/>
              <a:t>.</a:t>
            </a:r>
            <a:endParaRPr dirty="0"/>
          </a:p>
        </p:txBody>
      </p:sp>
      <p:pic>
        <p:nvPicPr>
          <p:cNvPr id="6" name="Imagen 5">
            <a:extLst>
              <a:ext uri="{FF2B5EF4-FFF2-40B4-BE49-F238E27FC236}">
                <a16:creationId xmlns:a16="http://schemas.microsoft.com/office/drawing/2014/main" id="{08EA5354-9474-7A41-B91E-90D815AFEC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58312" y="867536"/>
            <a:ext cx="1401033" cy="1362505"/>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0" name="Imagen" descr="Imagen"/>
          <p:cNvPicPr>
            <a:picLocks noChangeAspect="1"/>
          </p:cNvPicPr>
          <p:nvPr/>
        </p:nvPicPr>
        <p:blipFill>
          <a:blip r:embed="rId2"/>
          <a:stretch>
            <a:fillRect/>
          </a:stretch>
        </p:blipFill>
        <p:spPr>
          <a:xfrm>
            <a:off x="4780046" y="-266892"/>
            <a:ext cx="25230054" cy="16281784"/>
          </a:xfrm>
          <a:prstGeom prst="rect">
            <a:avLst/>
          </a:prstGeom>
          <a:ln w="12700">
            <a:miter lim="400000"/>
          </a:ln>
        </p:spPr>
      </p:pic>
      <p:sp>
        <p:nvSpPr>
          <p:cNvPr id="131" name="Título"/>
          <p:cNvSpPr txBox="1"/>
          <p:nvPr/>
        </p:nvSpPr>
        <p:spPr>
          <a:xfrm>
            <a:off x="2152253" y="4121951"/>
            <a:ext cx="5957094" cy="2290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normAutofit fontScale="85000" lnSpcReduction="10000"/>
          </a:bodyPr>
          <a:lstStyle>
            <a:lvl1pPr marL="38100" marR="38100" indent="12700">
              <a:lnSpc>
                <a:spcPct val="80000"/>
              </a:lnSpc>
              <a:spcBef>
                <a:spcPts val="100"/>
              </a:spcBef>
              <a:defRPr sz="10000">
                <a:solidFill>
                  <a:srgbClr val="434343"/>
                </a:solidFill>
                <a:latin typeface="Calibri"/>
                <a:ea typeface="Calibri"/>
                <a:cs typeface="Calibri"/>
                <a:sym typeface="Calibri"/>
              </a:defRPr>
            </a:lvl1pPr>
          </a:lstStyle>
          <a:p>
            <a:r>
              <a:rPr lang="es-CO" dirty="0"/>
              <a:t>Requisitos Funcionales</a:t>
            </a:r>
            <a:endParaRPr dirty="0"/>
          </a:p>
        </p:txBody>
      </p:sp>
      <p:sp>
        <p:nvSpPr>
          <p:cNvPr id="132" name="Rectángulo"/>
          <p:cNvSpPr/>
          <p:nvPr/>
        </p:nvSpPr>
        <p:spPr>
          <a:xfrm>
            <a:off x="3611879" y="6407287"/>
            <a:ext cx="1033398" cy="98763"/>
          </a:xfrm>
          <a:prstGeom prst="rect">
            <a:avLst/>
          </a:prstGeom>
          <a:solidFill>
            <a:srgbClr val="FC672D"/>
          </a:solidFill>
          <a:ln w="12700">
            <a:miter lim="400000"/>
          </a:ln>
        </p:spPr>
        <p:txBody>
          <a:bodyPr lIns="71437" tIns="71437" rIns="71437" bIns="71437" anchor="ctr"/>
          <a:lstStyle/>
          <a:p>
            <a:pPr>
              <a:defRPr sz="3400" b="0">
                <a:latin typeface="+mn-lt"/>
                <a:ea typeface="+mn-ea"/>
                <a:cs typeface="+mn-cs"/>
                <a:sym typeface="Helvetica Neue Medium"/>
              </a:defRPr>
            </a:pPr>
            <a:endParaRPr/>
          </a:p>
        </p:txBody>
      </p:sp>
      <p:sp>
        <p:nvSpPr>
          <p:cNvPr id="133" name="Lorem ipsum dolor sit amet, consectetuer adipiscing elit, sed diam nonummy nibh euismod tincidunt ut laoreet dolore magna aliquam erat volutpat. Ut wisi enim ad minim veniam, quis nostrud exerci tation ullamcorper suscipit lobortis nisl ut Lorem ipsum dolor sit amet, consectetuer adipiscing elit, sed diam nonummy nibh euismod tincidunt ut laoreet dolore magna aliquam erat volutpat. Ut wisi enim ad minim"/>
          <p:cNvSpPr txBox="1"/>
          <p:nvPr/>
        </p:nvSpPr>
        <p:spPr>
          <a:xfrm>
            <a:off x="3486224" y="6940129"/>
            <a:ext cx="5871136" cy="4855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200" tIns="76200" rIns="76200" bIns="76200" anchor="ctr"/>
          <a:lstStyle>
            <a:lvl1pPr algn="just" defTabSz="1857639">
              <a:lnSpc>
                <a:spcPct val="110000"/>
              </a:lnSpc>
              <a:defRPr sz="2300" b="0">
                <a:solidFill>
                  <a:srgbClr val="434343"/>
                </a:solidFill>
                <a:latin typeface="Calibri"/>
                <a:ea typeface="Calibri"/>
                <a:cs typeface="Calibri"/>
                <a:sym typeface="Calibri"/>
              </a:defRPr>
            </a:lvl1pPr>
          </a:lstStyle>
          <a:p>
            <a:pPr algn="l">
              <a:defRPr b="1">
                <a:latin typeface="Helvetica Neue"/>
                <a:ea typeface="Helvetica Neue"/>
                <a:cs typeface="Helvetica Neue"/>
                <a:sym typeface="Helvetica Neue"/>
              </a:defRPr>
            </a:pPr>
            <a:r>
              <a:rPr lang="es-CO" sz="3600" b="1" dirty="0">
                <a:sym typeface="Helvetica Neue"/>
              </a:rPr>
              <a:t>Definen </a:t>
            </a:r>
            <a:r>
              <a:rPr lang="es-CO" sz="3600" dirty="0">
                <a:solidFill>
                  <a:srgbClr val="FF5300"/>
                </a:solidFill>
                <a:sym typeface="Helvetica Neue"/>
              </a:rPr>
              <a:t>el qué </a:t>
            </a:r>
            <a:r>
              <a:rPr lang="es-CO" sz="3600" b="1" dirty="0">
                <a:sym typeface="Helvetica Neue"/>
              </a:rPr>
              <a:t>debe hacer un sistema </a:t>
            </a:r>
          </a:p>
          <a:p>
            <a:pPr algn="l">
              <a:defRPr b="1">
                <a:latin typeface="Helvetica Neue"/>
                <a:ea typeface="Helvetica Neue"/>
                <a:cs typeface="Helvetica Neue"/>
                <a:sym typeface="Helvetica Neue"/>
              </a:defRPr>
            </a:pPr>
            <a:r>
              <a:rPr lang="es-CO" sz="3600" dirty="0">
                <a:latin typeface="Calibri" panose="020F0502020204030204" pitchFamily="34" charset="0"/>
                <a:sym typeface="Helvetica Neue"/>
              </a:rPr>
              <a:t>Pueden ser: cálculos, detalles técnicos, manipulación de datos y otras funcionalidades específicas que se supone, un sistema debe cumplir.</a:t>
            </a:r>
            <a:endParaRPr sz="3600" dirty="0">
              <a:latin typeface="Calibri" panose="020F0502020204030204" pitchFamily="34" charset="0"/>
              <a:sym typeface="Calibri"/>
            </a:endParaRPr>
          </a:p>
        </p:txBody>
      </p:sp>
      <p:pic>
        <p:nvPicPr>
          <p:cNvPr id="134" name="Imagen" descr="Imagen"/>
          <p:cNvPicPr>
            <a:picLocks noChangeAspect="1"/>
          </p:cNvPicPr>
          <p:nvPr/>
        </p:nvPicPr>
        <p:blipFill>
          <a:blip r:embed="rId3"/>
          <a:stretch>
            <a:fillRect/>
          </a:stretch>
        </p:blipFill>
        <p:spPr>
          <a:xfrm>
            <a:off x="22026488" y="867536"/>
            <a:ext cx="1242359" cy="121132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Imagen" descr="Imagen">
            <a:extLst>
              <a:ext uri="{FF2B5EF4-FFF2-40B4-BE49-F238E27FC236}">
                <a16:creationId xmlns:a16="http://schemas.microsoft.com/office/drawing/2014/main" id="{340CFADE-2F4E-1447-8887-E5B949727F91}"/>
              </a:ext>
            </a:extLst>
          </p:cNvPr>
          <p:cNvPicPr>
            <a:picLocks noChangeAspect="1"/>
          </p:cNvPicPr>
          <p:nvPr/>
        </p:nvPicPr>
        <p:blipFill rotWithShape="1">
          <a:blip r:embed="rId2"/>
          <a:srcRect t="988" r="10841"/>
          <a:stretch/>
        </p:blipFill>
        <p:spPr>
          <a:xfrm>
            <a:off x="-115935" y="0"/>
            <a:ext cx="24499935" cy="3720126"/>
          </a:xfrm>
          <a:prstGeom prst="rect">
            <a:avLst/>
          </a:prstGeom>
          <a:ln w="12700">
            <a:miter lim="400000"/>
          </a:ln>
        </p:spPr>
      </p:pic>
      <p:pic>
        <p:nvPicPr>
          <p:cNvPr id="6" name="Imagen 5">
            <a:extLst>
              <a:ext uri="{FF2B5EF4-FFF2-40B4-BE49-F238E27FC236}">
                <a16:creationId xmlns:a16="http://schemas.microsoft.com/office/drawing/2014/main" id="{800FC983-41A3-9144-A7DE-170A58538E9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21855351" y="867536"/>
            <a:ext cx="1401033" cy="1362505"/>
          </a:xfrm>
          <a:prstGeom prst="rect">
            <a:avLst/>
          </a:prstGeom>
        </p:spPr>
      </p:pic>
      <p:sp>
        <p:nvSpPr>
          <p:cNvPr id="137" name="Título"/>
          <p:cNvSpPr txBox="1"/>
          <p:nvPr/>
        </p:nvSpPr>
        <p:spPr>
          <a:xfrm>
            <a:off x="602852" y="388151"/>
            <a:ext cx="20245468" cy="2290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normAutofit/>
          </a:bodyPr>
          <a:lstStyle>
            <a:lvl1pPr marL="38100" marR="38100" indent="12700">
              <a:lnSpc>
                <a:spcPct val="80000"/>
              </a:lnSpc>
              <a:spcBef>
                <a:spcPts val="100"/>
              </a:spcBef>
              <a:defRPr sz="10000">
                <a:latin typeface="Calibri"/>
                <a:ea typeface="Calibri"/>
                <a:cs typeface="Calibri"/>
                <a:sym typeface="Calibri"/>
              </a:defRPr>
            </a:lvl1pPr>
          </a:lstStyle>
          <a:p>
            <a:r>
              <a:rPr lang="es-CO" dirty="0"/>
              <a:t>Ejemplos de Requisitos Funcionales </a:t>
            </a:r>
            <a:r>
              <a:rPr dirty="0"/>
              <a:t> </a:t>
            </a:r>
          </a:p>
        </p:txBody>
      </p:sp>
      <p:sp>
        <p:nvSpPr>
          <p:cNvPr id="138" name="Rectángulo"/>
          <p:cNvSpPr/>
          <p:nvPr/>
        </p:nvSpPr>
        <p:spPr>
          <a:xfrm>
            <a:off x="2062479" y="2673487"/>
            <a:ext cx="1033398" cy="98763"/>
          </a:xfrm>
          <a:prstGeom prst="rect">
            <a:avLst/>
          </a:prstGeom>
          <a:solidFill>
            <a:srgbClr val="FFFFFF"/>
          </a:solidFill>
          <a:ln w="12700">
            <a:miter lim="400000"/>
          </a:ln>
        </p:spPr>
        <p:txBody>
          <a:bodyPr lIns="71437" tIns="71437" rIns="71437" bIns="71437" anchor="ctr"/>
          <a:lstStyle/>
          <a:p>
            <a:pPr>
              <a:defRPr sz="3400" b="0">
                <a:latin typeface="+mn-lt"/>
                <a:ea typeface="+mn-ea"/>
                <a:cs typeface="+mn-cs"/>
                <a:sym typeface="Helvetica Neue Medium"/>
              </a:defRPr>
            </a:pPr>
            <a:endParaRPr/>
          </a:p>
        </p:txBody>
      </p:sp>
      <p:graphicFrame>
        <p:nvGraphicFramePr>
          <p:cNvPr id="4" name="Diagrama 3">
            <a:extLst>
              <a:ext uri="{FF2B5EF4-FFF2-40B4-BE49-F238E27FC236}">
                <a16:creationId xmlns:a16="http://schemas.microsoft.com/office/drawing/2014/main" id="{04470D81-A408-4A06-BC88-B674BE4EA4BD}"/>
              </a:ext>
            </a:extLst>
          </p:cNvPr>
          <p:cNvGraphicFramePr/>
          <p:nvPr>
            <p:extLst>
              <p:ext uri="{D42A27DB-BD31-4B8C-83A1-F6EECF244321}">
                <p14:modId xmlns:p14="http://schemas.microsoft.com/office/powerpoint/2010/main" val="3263227728"/>
              </p:ext>
            </p:extLst>
          </p:nvPr>
        </p:nvGraphicFramePr>
        <p:xfrm>
          <a:off x="-115935" y="4168860"/>
          <a:ext cx="23372319" cy="10837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37684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0" name="Imagen" descr="Imagen"/>
          <p:cNvPicPr>
            <a:picLocks noChangeAspect="1"/>
          </p:cNvPicPr>
          <p:nvPr/>
        </p:nvPicPr>
        <p:blipFill>
          <a:blip r:embed="rId2"/>
          <a:stretch>
            <a:fillRect/>
          </a:stretch>
        </p:blipFill>
        <p:spPr>
          <a:xfrm>
            <a:off x="4780046" y="-266892"/>
            <a:ext cx="25230054" cy="16281784"/>
          </a:xfrm>
          <a:prstGeom prst="rect">
            <a:avLst/>
          </a:prstGeom>
          <a:ln w="12700">
            <a:miter lim="400000"/>
          </a:ln>
        </p:spPr>
      </p:pic>
      <p:sp>
        <p:nvSpPr>
          <p:cNvPr id="131" name="Título"/>
          <p:cNvSpPr txBox="1"/>
          <p:nvPr/>
        </p:nvSpPr>
        <p:spPr>
          <a:xfrm>
            <a:off x="2152253" y="4121951"/>
            <a:ext cx="5957094" cy="2290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normAutofit fontScale="77500" lnSpcReduction="20000"/>
          </a:bodyPr>
          <a:lstStyle>
            <a:lvl1pPr marL="38100" marR="38100" indent="12700">
              <a:lnSpc>
                <a:spcPct val="80000"/>
              </a:lnSpc>
              <a:spcBef>
                <a:spcPts val="100"/>
              </a:spcBef>
              <a:defRPr sz="10000">
                <a:solidFill>
                  <a:srgbClr val="434343"/>
                </a:solidFill>
                <a:latin typeface="Calibri"/>
                <a:ea typeface="Calibri"/>
                <a:cs typeface="Calibri"/>
                <a:sym typeface="Calibri"/>
              </a:defRPr>
            </a:lvl1pPr>
          </a:lstStyle>
          <a:p>
            <a:r>
              <a:rPr lang="es-CO" dirty="0"/>
              <a:t>Requisitos No Funcionales</a:t>
            </a:r>
            <a:endParaRPr dirty="0"/>
          </a:p>
        </p:txBody>
      </p:sp>
      <p:sp>
        <p:nvSpPr>
          <p:cNvPr id="132" name="Rectángulo"/>
          <p:cNvSpPr/>
          <p:nvPr/>
        </p:nvSpPr>
        <p:spPr>
          <a:xfrm>
            <a:off x="3611879" y="6407287"/>
            <a:ext cx="1033398" cy="98763"/>
          </a:xfrm>
          <a:prstGeom prst="rect">
            <a:avLst/>
          </a:prstGeom>
          <a:solidFill>
            <a:srgbClr val="FC672D"/>
          </a:solidFill>
          <a:ln w="12700">
            <a:miter lim="400000"/>
          </a:ln>
        </p:spPr>
        <p:txBody>
          <a:bodyPr lIns="71437" tIns="71437" rIns="71437" bIns="71437" anchor="ctr"/>
          <a:lstStyle/>
          <a:p>
            <a:pPr>
              <a:defRPr sz="3400" b="0">
                <a:latin typeface="+mn-lt"/>
                <a:ea typeface="+mn-ea"/>
                <a:cs typeface="+mn-cs"/>
                <a:sym typeface="Helvetica Neue Medium"/>
              </a:defRPr>
            </a:pPr>
            <a:endParaRPr/>
          </a:p>
        </p:txBody>
      </p:sp>
      <p:sp>
        <p:nvSpPr>
          <p:cNvPr id="133" name="Lorem ipsum dolor sit amet, consectetuer adipiscing elit, sed diam nonummy nibh euismod tincidunt ut laoreet dolore magna aliquam erat volutpat. Ut wisi enim ad minim veniam, quis nostrud exerci tation ullamcorper suscipit lobortis nisl ut Lorem ipsum dolor sit amet, consectetuer adipiscing elit, sed diam nonummy nibh euismod tincidunt ut laoreet dolore magna aliquam erat volutpat. Ut wisi enim ad minim"/>
          <p:cNvSpPr txBox="1"/>
          <p:nvPr/>
        </p:nvSpPr>
        <p:spPr>
          <a:xfrm>
            <a:off x="3486224" y="6940129"/>
            <a:ext cx="6145456" cy="5373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200" tIns="76200" rIns="76200" bIns="76200" anchor="ctr"/>
          <a:lstStyle>
            <a:lvl1pPr algn="just" defTabSz="1857639">
              <a:lnSpc>
                <a:spcPct val="110000"/>
              </a:lnSpc>
              <a:defRPr sz="2300" b="0">
                <a:solidFill>
                  <a:srgbClr val="434343"/>
                </a:solidFill>
                <a:latin typeface="Calibri"/>
                <a:ea typeface="Calibri"/>
                <a:cs typeface="Calibri"/>
                <a:sym typeface="Calibri"/>
              </a:defRPr>
            </a:lvl1pPr>
          </a:lstStyle>
          <a:p>
            <a:pPr algn="l">
              <a:defRPr b="1">
                <a:latin typeface="Helvetica Neue"/>
                <a:ea typeface="Helvetica Neue"/>
                <a:cs typeface="Helvetica Neue"/>
                <a:sym typeface="Helvetica Neue"/>
              </a:defRPr>
            </a:pPr>
            <a:r>
              <a:rPr lang="es-CO" sz="3600" b="1" dirty="0">
                <a:sym typeface="Helvetica Neue"/>
              </a:rPr>
              <a:t>Definen </a:t>
            </a:r>
            <a:r>
              <a:rPr lang="es-CO" sz="3600" b="1" dirty="0">
                <a:solidFill>
                  <a:srgbClr val="FF5300"/>
                </a:solidFill>
                <a:sym typeface="Helvetica Neue"/>
              </a:rPr>
              <a:t>el cómo </a:t>
            </a:r>
            <a:r>
              <a:rPr lang="es-CO" sz="3600" b="1" dirty="0">
                <a:sym typeface="Helvetica Neue"/>
              </a:rPr>
              <a:t>lo va hacer el sistema.</a:t>
            </a:r>
          </a:p>
          <a:p>
            <a:pPr algn="l">
              <a:defRPr b="1">
                <a:latin typeface="Helvetica Neue"/>
                <a:ea typeface="Helvetica Neue"/>
                <a:cs typeface="Helvetica Neue"/>
                <a:sym typeface="Helvetica Neue"/>
              </a:defRPr>
            </a:pPr>
            <a:r>
              <a:rPr lang="es-CO" sz="3600" dirty="0">
                <a:latin typeface="Calibri" panose="020F0502020204030204" pitchFamily="34" charset="0"/>
                <a:sym typeface="Helvetica Neue"/>
              </a:rPr>
              <a:t>También llamados atributos </a:t>
            </a:r>
            <a:r>
              <a:rPr lang="es-CO" sz="3600" b="1" dirty="0">
                <a:latin typeface="Calibri" panose="020F0502020204030204" pitchFamily="34" charset="0"/>
                <a:ea typeface="Helvetica Neue"/>
                <a:cs typeface="Helvetica Neue"/>
                <a:sym typeface="Helvetica Neue"/>
              </a:rPr>
              <a:t>de</a:t>
            </a:r>
            <a:r>
              <a:rPr lang="es-CO" sz="3600" dirty="0">
                <a:latin typeface="Calibri" panose="020F0502020204030204" pitchFamily="34" charset="0"/>
                <a:sym typeface="Helvetica Neue"/>
              </a:rPr>
              <a:t> calidad.</a:t>
            </a:r>
          </a:p>
          <a:p>
            <a:pPr algn="l">
              <a:defRPr b="1">
                <a:latin typeface="Helvetica Neue"/>
                <a:ea typeface="Helvetica Neue"/>
                <a:cs typeface="Helvetica Neue"/>
                <a:sym typeface="Helvetica Neue"/>
              </a:defRPr>
            </a:pPr>
            <a:r>
              <a:rPr lang="es-CO" sz="3600" b="1" dirty="0">
                <a:latin typeface="Calibri" panose="020F0502020204030204" pitchFamily="34" charset="0"/>
                <a:ea typeface="Helvetica Neue"/>
                <a:cs typeface="Helvetica Neue"/>
                <a:sym typeface="Helvetica Neue"/>
              </a:rPr>
              <a:t>Deben especificarse cuantitativamente, siempre que sea posible (para que se pueda verificar su cumplimiento</a:t>
            </a:r>
            <a:r>
              <a:rPr lang="es-CO" sz="3600" b="1" dirty="0">
                <a:sym typeface="Helvetica Neue"/>
              </a:rPr>
              <a:t>).</a:t>
            </a:r>
            <a:endParaRPr sz="3600" dirty="0">
              <a:latin typeface="Calibri" panose="020F0502020204030204" pitchFamily="34" charset="0"/>
              <a:sym typeface="Calibri"/>
            </a:endParaRPr>
          </a:p>
        </p:txBody>
      </p:sp>
      <p:pic>
        <p:nvPicPr>
          <p:cNvPr id="134" name="Imagen" descr="Imagen"/>
          <p:cNvPicPr>
            <a:picLocks noChangeAspect="1"/>
          </p:cNvPicPr>
          <p:nvPr/>
        </p:nvPicPr>
        <p:blipFill>
          <a:blip r:embed="rId3"/>
          <a:stretch>
            <a:fillRect/>
          </a:stretch>
        </p:blipFill>
        <p:spPr>
          <a:xfrm>
            <a:off x="22026488" y="867536"/>
            <a:ext cx="1242359" cy="1211328"/>
          </a:xfrm>
          <a:prstGeom prst="rect">
            <a:avLst/>
          </a:prstGeom>
          <a:ln w="12700">
            <a:miter lim="400000"/>
          </a:ln>
        </p:spPr>
      </p:pic>
    </p:spTree>
    <p:extLst>
      <p:ext uri="{BB962C8B-B14F-4D97-AF65-F5344CB8AC3E}">
        <p14:creationId xmlns:p14="http://schemas.microsoft.com/office/powerpoint/2010/main" val="404455928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Imagen" descr="Imagen">
            <a:extLst>
              <a:ext uri="{FF2B5EF4-FFF2-40B4-BE49-F238E27FC236}">
                <a16:creationId xmlns:a16="http://schemas.microsoft.com/office/drawing/2014/main" id="{340CFADE-2F4E-1447-8887-E5B949727F91}"/>
              </a:ext>
            </a:extLst>
          </p:cNvPr>
          <p:cNvPicPr>
            <a:picLocks noChangeAspect="1"/>
          </p:cNvPicPr>
          <p:nvPr/>
        </p:nvPicPr>
        <p:blipFill rotWithShape="1">
          <a:blip r:embed="rId2"/>
          <a:srcRect t="988" r="10841"/>
          <a:stretch/>
        </p:blipFill>
        <p:spPr>
          <a:xfrm>
            <a:off x="-115935" y="0"/>
            <a:ext cx="24499935" cy="3720126"/>
          </a:xfrm>
          <a:prstGeom prst="rect">
            <a:avLst/>
          </a:prstGeom>
          <a:ln w="12700">
            <a:miter lim="400000"/>
          </a:ln>
        </p:spPr>
      </p:pic>
      <p:pic>
        <p:nvPicPr>
          <p:cNvPr id="6" name="Imagen 5">
            <a:extLst>
              <a:ext uri="{FF2B5EF4-FFF2-40B4-BE49-F238E27FC236}">
                <a16:creationId xmlns:a16="http://schemas.microsoft.com/office/drawing/2014/main" id="{800FC983-41A3-9144-A7DE-170A58538E9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21855351" y="867536"/>
            <a:ext cx="1401033" cy="1362505"/>
          </a:xfrm>
          <a:prstGeom prst="rect">
            <a:avLst/>
          </a:prstGeom>
        </p:spPr>
      </p:pic>
      <p:sp>
        <p:nvSpPr>
          <p:cNvPr id="137" name="Título"/>
          <p:cNvSpPr txBox="1"/>
          <p:nvPr/>
        </p:nvSpPr>
        <p:spPr>
          <a:xfrm>
            <a:off x="602852" y="388151"/>
            <a:ext cx="20245468" cy="2290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normAutofit/>
          </a:bodyPr>
          <a:lstStyle>
            <a:lvl1pPr marL="38100" marR="38100" indent="12700">
              <a:lnSpc>
                <a:spcPct val="80000"/>
              </a:lnSpc>
              <a:spcBef>
                <a:spcPts val="100"/>
              </a:spcBef>
              <a:defRPr sz="10000">
                <a:latin typeface="Calibri"/>
                <a:ea typeface="Calibri"/>
                <a:cs typeface="Calibri"/>
                <a:sym typeface="Calibri"/>
              </a:defRPr>
            </a:lvl1pPr>
          </a:lstStyle>
          <a:p>
            <a:r>
              <a:rPr lang="es-CO" dirty="0"/>
              <a:t>Requisitos No Funcionales </a:t>
            </a:r>
            <a:r>
              <a:rPr dirty="0"/>
              <a:t> </a:t>
            </a:r>
          </a:p>
        </p:txBody>
      </p:sp>
      <p:sp>
        <p:nvSpPr>
          <p:cNvPr id="138" name="Rectángulo"/>
          <p:cNvSpPr/>
          <p:nvPr/>
        </p:nvSpPr>
        <p:spPr>
          <a:xfrm>
            <a:off x="2062479" y="2673487"/>
            <a:ext cx="1033398" cy="98763"/>
          </a:xfrm>
          <a:prstGeom prst="rect">
            <a:avLst/>
          </a:prstGeom>
          <a:solidFill>
            <a:srgbClr val="FFFFFF"/>
          </a:solidFill>
          <a:ln w="12700">
            <a:miter lim="400000"/>
          </a:ln>
        </p:spPr>
        <p:txBody>
          <a:bodyPr lIns="71437" tIns="71437" rIns="71437" bIns="71437" anchor="ctr"/>
          <a:lstStyle/>
          <a:p>
            <a:pPr>
              <a:defRPr sz="3400" b="0">
                <a:latin typeface="+mn-lt"/>
                <a:ea typeface="+mn-ea"/>
                <a:cs typeface="+mn-cs"/>
                <a:sym typeface="Helvetica Neue Medium"/>
              </a:defRPr>
            </a:pPr>
            <a:endParaRPr/>
          </a:p>
        </p:txBody>
      </p:sp>
      <p:graphicFrame>
        <p:nvGraphicFramePr>
          <p:cNvPr id="3" name="2 Diagrama"/>
          <p:cNvGraphicFramePr/>
          <p:nvPr>
            <p:extLst>
              <p:ext uri="{D42A27DB-BD31-4B8C-83A1-F6EECF244321}">
                <p14:modId xmlns:p14="http://schemas.microsoft.com/office/powerpoint/2010/main" val="3065551760"/>
              </p:ext>
            </p:extLst>
          </p:nvPr>
        </p:nvGraphicFramePr>
        <p:xfrm>
          <a:off x="4064000" y="3798019"/>
          <a:ext cx="16256000" cy="10837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46663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Imagen" descr="Imagen">
            <a:extLst>
              <a:ext uri="{FF2B5EF4-FFF2-40B4-BE49-F238E27FC236}">
                <a16:creationId xmlns:a16="http://schemas.microsoft.com/office/drawing/2014/main" id="{340CFADE-2F4E-1447-8887-E5B949727F91}"/>
              </a:ext>
            </a:extLst>
          </p:cNvPr>
          <p:cNvPicPr>
            <a:picLocks noChangeAspect="1"/>
          </p:cNvPicPr>
          <p:nvPr/>
        </p:nvPicPr>
        <p:blipFill rotWithShape="1">
          <a:blip r:embed="rId2"/>
          <a:srcRect t="988" r="10841"/>
          <a:stretch/>
        </p:blipFill>
        <p:spPr>
          <a:xfrm>
            <a:off x="-115935" y="0"/>
            <a:ext cx="24499935" cy="3720126"/>
          </a:xfrm>
          <a:prstGeom prst="rect">
            <a:avLst/>
          </a:prstGeom>
          <a:ln w="12700">
            <a:miter lim="400000"/>
          </a:ln>
        </p:spPr>
      </p:pic>
      <p:pic>
        <p:nvPicPr>
          <p:cNvPr id="6" name="Imagen 5">
            <a:extLst>
              <a:ext uri="{FF2B5EF4-FFF2-40B4-BE49-F238E27FC236}">
                <a16:creationId xmlns:a16="http://schemas.microsoft.com/office/drawing/2014/main" id="{800FC983-41A3-9144-A7DE-170A58538E9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21855351" y="867536"/>
            <a:ext cx="1401033" cy="1362505"/>
          </a:xfrm>
          <a:prstGeom prst="rect">
            <a:avLst/>
          </a:prstGeom>
        </p:spPr>
      </p:pic>
      <p:sp>
        <p:nvSpPr>
          <p:cNvPr id="137" name="Título"/>
          <p:cNvSpPr txBox="1"/>
          <p:nvPr/>
        </p:nvSpPr>
        <p:spPr>
          <a:xfrm>
            <a:off x="602852" y="388151"/>
            <a:ext cx="20245468" cy="2290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normAutofit/>
          </a:bodyPr>
          <a:lstStyle>
            <a:lvl1pPr marL="38100" marR="38100" indent="12700">
              <a:lnSpc>
                <a:spcPct val="80000"/>
              </a:lnSpc>
              <a:spcBef>
                <a:spcPts val="100"/>
              </a:spcBef>
              <a:defRPr sz="10000">
                <a:latin typeface="Calibri"/>
                <a:ea typeface="Calibri"/>
                <a:cs typeface="Calibri"/>
                <a:sym typeface="Calibri"/>
              </a:defRPr>
            </a:lvl1pPr>
          </a:lstStyle>
          <a:p>
            <a:r>
              <a:rPr lang="es-CO" dirty="0"/>
              <a:t>Requisitos No Funcionales </a:t>
            </a:r>
            <a:r>
              <a:rPr dirty="0"/>
              <a:t> </a:t>
            </a:r>
          </a:p>
        </p:txBody>
      </p:sp>
      <p:sp>
        <p:nvSpPr>
          <p:cNvPr id="138" name="Rectángulo"/>
          <p:cNvSpPr/>
          <p:nvPr/>
        </p:nvSpPr>
        <p:spPr>
          <a:xfrm>
            <a:off x="2062479" y="2673487"/>
            <a:ext cx="1033398" cy="98763"/>
          </a:xfrm>
          <a:prstGeom prst="rect">
            <a:avLst/>
          </a:prstGeom>
          <a:solidFill>
            <a:srgbClr val="FFFFFF"/>
          </a:solidFill>
          <a:ln w="12700">
            <a:miter lim="400000"/>
          </a:ln>
        </p:spPr>
        <p:txBody>
          <a:bodyPr lIns="71437" tIns="71437" rIns="71437" bIns="71437" anchor="ctr"/>
          <a:lstStyle/>
          <a:p>
            <a:pPr>
              <a:defRPr sz="3400" b="0">
                <a:latin typeface="+mn-lt"/>
                <a:ea typeface="+mn-ea"/>
                <a:cs typeface="+mn-cs"/>
                <a:sym typeface="Helvetica Neue Medium"/>
              </a:defRPr>
            </a:pPr>
            <a:endParaRPr/>
          </a:p>
        </p:txBody>
      </p:sp>
      <p:graphicFrame>
        <p:nvGraphicFramePr>
          <p:cNvPr id="3" name="2 Diagrama"/>
          <p:cNvGraphicFramePr/>
          <p:nvPr>
            <p:extLst>
              <p:ext uri="{D42A27DB-BD31-4B8C-83A1-F6EECF244321}">
                <p14:modId xmlns:p14="http://schemas.microsoft.com/office/powerpoint/2010/main" val="3384514306"/>
              </p:ext>
            </p:extLst>
          </p:nvPr>
        </p:nvGraphicFramePr>
        <p:xfrm>
          <a:off x="4064000" y="3798019"/>
          <a:ext cx="16256000" cy="10837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631402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0" name="Imagen" descr="Imagen"/>
          <p:cNvPicPr>
            <a:picLocks noChangeAspect="1"/>
          </p:cNvPicPr>
          <p:nvPr/>
        </p:nvPicPr>
        <p:blipFill>
          <a:blip r:embed="rId2"/>
          <a:stretch>
            <a:fillRect/>
          </a:stretch>
        </p:blipFill>
        <p:spPr>
          <a:xfrm>
            <a:off x="4780046" y="-266892"/>
            <a:ext cx="25230054" cy="16281784"/>
          </a:xfrm>
          <a:prstGeom prst="rect">
            <a:avLst/>
          </a:prstGeom>
          <a:ln w="12700">
            <a:miter lim="400000"/>
          </a:ln>
        </p:spPr>
      </p:pic>
      <p:sp>
        <p:nvSpPr>
          <p:cNvPr id="131" name="Título"/>
          <p:cNvSpPr txBox="1"/>
          <p:nvPr/>
        </p:nvSpPr>
        <p:spPr>
          <a:xfrm>
            <a:off x="2152253" y="4121951"/>
            <a:ext cx="5957094" cy="2290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normAutofit fontScale="92500" lnSpcReduction="10000"/>
          </a:bodyPr>
          <a:lstStyle>
            <a:lvl1pPr marL="38100" marR="38100" indent="12700">
              <a:lnSpc>
                <a:spcPct val="80000"/>
              </a:lnSpc>
              <a:spcBef>
                <a:spcPts val="100"/>
              </a:spcBef>
              <a:defRPr sz="10000">
                <a:solidFill>
                  <a:srgbClr val="434343"/>
                </a:solidFill>
                <a:latin typeface="Calibri"/>
                <a:ea typeface="Calibri"/>
                <a:cs typeface="Calibri"/>
                <a:sym typeface="Calibri"/>
              </a:defRPr>
            </a:lvl1pPr>
          </a:lstStyle>
          <a:p>
            <a:r>
              <a:rPr lang="es-CO" dirty="0"/>
              <a:t>Criterios de Aceptación</a:t>
            </a:r>
            <a:endParaRPr dirty="0"/>
          </a:p>
        </p:txBody>
      </p:sp>
      <p:sp>
        <p:nvSpPr>
          <p:cNvPr id="132" name="Rectángulo"/>
          <p:cNvSpPr/>
          <p:nvPr/>
        </p:nvSpPr>
        <p:spPr>
          <a:xfrm>
            <a:off x="3611879" y="6407287"/>
            <a:ext cx="1033398" cy="98763"/>
          </a:xfrm>
          <a:prstGeom prst="rect">
            <a:avLst/>
          </a:prstGeom>
          <a:solidFill>
            <a:srgbClr val="FC672D"/>
          </a:solidFill>
          <a:ln w="12700">
            <a:miter lim="400000"/>
          </a:ln>
        </p:spPr>
        <p:txBody>
          <a:bodyPr lIns="71437" tIns="71437" rIns="71437" bIns="71437" anchor="ctr"/>
          <a:lstStyle/>
          <a:p>
            <a:pPr>
              <a:defRPr sz="3400" b="0">
                <a:latin typeface="+mn-lt"/>
                <a:ea typeface="+mn-ea"/>
                <a:cs typeface="+mn-cs"/>
                <a:sym typeface="Helvetica Neue Medium"/>
              </a:defRPr>
            </a:pPr>
            <a:endParaRPr/>
          </a:p>
        </p:txBody>
      </p:sp>
      <p:sp>
        <p:nvSpPr>
          <p:cNvPr id="133" name="Lorem ipsum dolor sit amet, consectetuer adipiscing elit, sed diam nonummy nibh euismod tincidunt ut laoreet dolore magna aliquam erat volutpat. Ut wisi enim ad minim veniam, quis nostrud exerci tation ullamcorper suscipit lobortis nisl ut Lorem ipsum dolor sit amet, consectetuer adipiscing elit, sed diam nonummy nibh euismod tincidunt ut laoreet dolore magna aliquam erat volutpat. Ut wisi enim ad minim"/>
          <p:cNvSpPr txBox="1"/>
          <p:nvPr/>
        </p:nvSpPr>
        <p:spPr>
          <a:xfrm>
            <a:off x="3486224" y="6940129"/>
            <a:ext cx="6145456" cy="5373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200" tIns="76200" rIns="76200" bIns="76200" anchor="ctr"/>
          <a:lstStyle>
            <a:lvl1pPr algn="just" defTabSz="1857639">
              <a:lnSpc>
                <a:spcPct val="110000"/>
              </a:lnSpc>
              <a:defRPr sz="2300" b="0">
                <a:solidFill>
                  <a:srgbClr val="434343"/>
                </a:solidFill>
                <a:latin typeface="Calibri"/>
                <a:ea typeface="Calibri"/>
                <a:cs typeface="Calibri"/>
                <a:sym typeface="Calibri"/>
              </a:defRPr>
            </a:lvl1pPr>
          </a:lstStyle>
          <a:p>
            <a:pPr algn="l">
              <a:defRPr b="1">
                <a:latin typeface="Helvetica Neue"/>
                <a:ea typeface="Helvetica Neue"/>
                <a:cs typeface="Helvetica Neue"/>
                <a:sym typeface="Helvetica Neue"/>
              </a:defRPr>
            </a:pPr>
            <a:r>
              <a:rPr lang="es-CO" sz="3600" b="1" dirty="0">
                <a:sym typeface="Helvetica Neue"/>
              </a:rPr>
              <a:t>Describe las políticas, normas, operaciones, requisitos </a:t>
            </a:r>
            <a:r>
              <a:rPr lang="es-CO" sz="3600" b="1">
                <a:sym typeface="Helvetica Neue"/>
              </a:rPr>
              <a:t>no funcionales, </a:t>
            </a:r>
            <a:r>
              <a:rPr lang="es-CO" sz="3600" b="1" dirty="0">
                <a:sym typeface="Helvetica Neue"/>
              </a:rPr>
              <a:t>restricciones presentes en una organización y en el aplicativo</a:t>
            </a:r>
            <a:endParaRPr sz="3600" dirty="0">
              <a:latin typeface="Calibri" panose="020F0502020204030204" pitchFamily="34" charset="0"/>
              <a:sym typeface="Calibri"/>
            </a:endParaRPr>
          </a:p>
        </p:txBody>
      </p:sp>
      <p:pic>
        <p:nvPicPr>
          <p:cNvPr id="134" name="Imagen" descr="Imagen"/>
          <p:cNvPicPr>
            <a:picLocks noChangeAspect="1"/>
          </p:cNvPicPr>
          <p:nvPr/>
        </p:nvPicPr>
        <p:blipFill>
          <a:blip r:embed="rId3"/>
          <a:stretch>
            <a:fillRect/>
          </a:stretch>
        </p:blipFill>
        <p:spPr>
          <a:xfrm>
            <a:off x="22026488" y="867536"/>
            <a:ext cx="1242359" cy="1211328"/>
          </a:xfrm>
          <a:prstGeom prst="rect">
            <a:avLst/>
          </a:prstGeom>
          <a:ln w="12700">
            <a:miter lim="400000"/>
          </a:ln>
        </p:spPr>
      </p:pic>
    </p:spTree>
    <p:extLst>
      <p:ext uri="{BB962C8B-B14F-4D97-AF65-F5344CB8AC3E}">
        <p14:creationId xmlns:p14="http://schemas.microsoft.com/office/powerpoint/2010/main" val="42604683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Imagen" descr="Imagen">
            <a:extLst>
              <a:ext uri="{FF2B5EF4-FFF2-40B4-BE49-F238E27FC236}">
                <a16:creationId xmlns:a16="http://schemas.microsoft.com/office/drawing/2014/main" id="{340CFADE-2F4E-1447-8887-E5B949727F91}"/>
              </a:ext>
            </a:extLst>
          </p:cNvPr>
          <p:cNvPicPr>
            <a:picLocks noChangeAspect="1"/>
          </p:cNvPicPr>
          <p:nvPr/>
        </p:nvPicPr>
        <p:blipFill rotWithShape="1">
          <a:blip r:embed="rId2"/>
          <a:srcRect t="988" r="10841"/>
          <a:stretch/>
        </p:blipFill>
        <p:spPr>
          <a:xfrm>
            <a:off x="-115935" y="0"/>
            <a:ext cx="24499935" cy="3720126"/>
          </a:xfrm>
          <a:prstGeom prst="rect">
            <a:avLst/>
          </a:prstGeom>
          <a:ln w="12700">
            <a:miter lim="400000"/>
          </a:ln>
        </p:spPr>
      </p:pic>
      <p:pic>
        <p:nvPicPr>
          <p:cNvPr id="6" name="Imagen 5">
            <a:extLst>
              <a:ext uri="{FF2B5EF4-FFF2-40B4-BE49-F238E27FC236}">
                <a16:creationId xmlns:a16="http://schemas.microsoft.com/office/drawing/2014/main" id="{800FC983-41A3-9144-A7DE-170A58538E9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21855351" y="867536"/>
            <a:ext cx="1401033" cy="1362505"/>
          </a:xfrm>
          <a:prstGeom prst="rect">
            <a:avLst/>
          </a:prstGeom>
        </p:spPr>
      </p:pic>
      <p:sp>
        <p:nvSpPr>
          <p:cNvPr id="137" name="Título"/>
          <p:cNvSpPr txBox="1"/>
          <p:nvPr/>
        </p:nvSpPr>
        <p:spPr>
          <a:xfrm>
            <a:off x="602852" y="388151"/>
            <a:ext cx="20245468" cy="2290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normAutofit/>
          </a:bodyPr>
          <a:lstStyle>
            <a:lvl1pPr marL="38100" marR="38100" indent="12700">
              <a:lnSpc>
                <a:spcPct val="80000"/>
              </a:lnSpc>
              <a:spcBef>
                <a:spcPts val="100"/>
              </a:spcBef>
              <a:defRPr sz="10000">
                <a:latin typeface="Calibri"/>
                <a:ea typeface="Calibri"/>
                <a:cs typeface="Calibri"/>
                <a:sym typeface="Calibri"/>
              </a:defRPr>
            </a:lvl1pPr>
          </a:lstStyle>
          <a:p>
            <a:r>
              <a:rPr lang="es-CO" dirty="0"/>
              <a:t>Ejemplo de Regla de Negocio</a:t>
            </a:r>
            <a:endParaRPr dirty="0"/>
          </a:p>
        </p:txBody>
      </p:sp>
      <p:sp>
        <p:nvSpPr>
          <p:cNvPr id="138" name="Rectángulo"/>
          <p:cNvSpPr/>
          <p:nvPr/>
        </p:nvSpPr>
        <p:spPr>
          <a:xfrm>
            <a:off x="2062479" y="2673487"/>
            <a:ext cx="1033398" cy="98763"/>
          </a:xfrm>
          <a:prstGeom prst="rect">
            <a:avLst/>
          </a:prstGeom>
          <a:solidFill>
            <a:srgbClr val="FFFFFF"/>
          </a:solidFill>
          <a:ln w="12700">
            <a:miter lim="400000"/>
          </a:ln>
        </p:spPr>
        <p:txBody>
          <a:bodyPr lIns="71437" tIns="71437" rIns="71437" bIns="71437" anchor="ctr"/>
          <a:lstStyle/>
          <a:p>
            <a:pPr>
              <a:defRPr sz="3400" b="0">
                <a:latin typeface="+mn-lt"/>
                <a:ea typeface="+mn-ea"/>
                <a:cs typeface="+mn-cs"/>
                <a:sym typeface="Helvetica Neue Medium"/>
              </a:defRPr>
            </a:pPr>
            <a:endParaRPr/>
          </a:p>
        </p:txBody>
      </p:sp>
      <p:graphicFrame>
        <p:nvGraphicFramePr>
          <p:cNvPr id="3" name="2 Diagrama"/>
          <p:cNvGraphicFramePr/>
          <p:nvPr>
            <p:extLst>
              <p:ext uri="{D42A27DB-BD31-4B8C-83A1-F6EECF244321}">
                <p14:modId xmlns:p14="http://schemas.microsoft.com/office/powerpoint/2010/main" val="2933303012"/>
              </p:ext>
            </p:extLst>
          </p:nvPr>
        </p:nvGraphicFramePr>
        <p:xfrm>
          <a:off x="4064000" y="3767539"/>
          <a:ext cx="16256000" cy="10837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3837753"/>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943239"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943239"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943239"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943239"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4304</TotalTime>
  <Words>310</Words>
  <Application>Microsoft Office PowerPoint</Application>
  <PresentationFormat>Personalizado</PresentationFormat>
  <Paragraphs>47</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Black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Familiar</dc:creator>
  <cp:lastModifiedBy>Doris Elena Monsalve Sossa</cp:lastModifiedBy>
  <cp:revision>24</cp:revision>
  <dcterms:modified xsi:type="dcterms:W3CDTF">2024-08-09T12:38:20Z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c111285-cafa-4fc9-8a9a-bd902089b24f_Enabled">
    <vt:lpwstr>true</vt:lpwstr>
  </property>
  <property fmtid="{D5CDD505-2E9C-101B-9397-08002B2CF9AE}" pid="3" name="MSIP_Label_fc111285-cafa-4fc9-8a9a-bd902089b24f_SetDate">
    <vt:lpwstr>2024-08-09T12:37:59Z</vt:lpwstr>
  </property>
  <property fmtid="{D5CDD505-2E9C-101B-9397-08002B2CF9AE}" pid="4" name="MSIP_Label_fc111285-cafa-4fc9-8a9a-bd902089b24f_Method">
    <vt:lpwstr>Privileged</vt:lpwstr>
  </property>
  <property fmtid="{D5CDD505-2E9C-101B-9397-08002B2CF9AE}" pid="5" name="MSIP_Label_fc111285-cafa-4fc9-8a9a-bd902089b24f_Name">
    <vt:lpwstr>Public</vt:lpwstr>
  </property>
  <property fmtid="{D5CDD505-2E9C-101B-9397-08002B2CF9AE}" pid="6" name="MSIP_Label_fc111285-cafa-4fc9-8a9a-bd902089b24f_SiteId">
    <vt:lpwstr>cbc2c381-2f2e-4d93-91d1-506c9316ace7</vt:lpwstr>
  </property>
  <property fmtid="{D5CDD505-2E9C-101B-9397-08002B2CF9AE}" pid="7" name="MSIP_Label_fc111285-cafa-4fc9-8a9a-bd902089b24f_ActionId">
    <vt:lpwstr>92c25c98-e966-410e-bad2-3e75bd99a5f4</vt:lpwstr>
  </property>
  <property fmtid="{D5CDD505-2E9C-101B-9397-08002B2CF9AE}" pid="8" name="MSIP_Label_fc111285-cafa-4fc9-8a9a-bd902089b24f_ContentBits">
    <vt:lpwstr>0</vt:lpwstr>
  </property>
</Properties>
</file>