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468" r:id="rId2"/>
    <p:sldId id="498" r:id="rId3"/>
    <p:sldId id="531" r:id="rId4"/>
    <p:sldId id="532" r:id="rId5"/>
    <p:sldId id="533" r:id="rId6"/>
    <p:sldId id="534" r:id="rId7"/>
    <p:sldId id="535" r:id="rId8"/>
    <p:sldId id="536" r:id="rId9"/>
    <p:sldId id="537" r:id="rId10"/>
    <p:sldId id="538" r:id="rId11"/>
    <p:sldId id="539" r:id="rId12"/>
    <p:sldId id="540" r:id="rId13"/>
    <p:sldId id="509" r:id="rId1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AA00"/>
    <a:srgbClr val="766363"/>
    <a:srgbClr val="FFF5EA"/>
    <a:srgbClr val="00324D"/>
    <a:srgbClr val="FF6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A0472C-E42D-409B-8C27-DB2E802EEC81}" v="33" dt="2022-10-19T17:09:15.3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50" autoAdjust="0"/>
    <p:restoredTop sz="86369"/>
  </p:normalViewPr>
  <p:slideViewPr>
    <p:cSldViewPr snapToGrid="0">
      <p:cViewPr varScale="1">
        <p:scale>
          <a:sx n="59" d="100"/>
          <a:sy n="59" d="100"/>
        </p:scale>
        <p:origin x="133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5336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isthian Daniel Garzón Guerrero" userId="fe325f0a-239c-452b-a9ba-57b27abdcc6e" providerId="ADAL" clId="{FB101446-9E67-484C-B54D-4A5C2B815178}"/>
    <pc:docChg chg="modSld">
      <pc:chgData name="Cristhian Daniel Garzón Guerrero" userId="fe325f0a-239c-452b-a9ba-57b27abdcc6e" providerId="ADAL" clId="{FB101446-9E67-484C-B54D-4A5C2B815178}" dt="2022-10-19T23:33:20.397" v="0" actId="732"/>
      <pc:docMkLst>
        <pc:docMk/>
      </pc:docMkLst>
      <pc:sldChg chg="modSp mod">
        <pc:chgData name="Cristhian Daniel Garzón Guerrero" userId="fe325f0a-239c-452b-a9ba-57b27abdcc6e" providerId="ADAL" clId="{FB101446-9E67-484C-B54D-4A5C2B815178}" dt="2022-10-19T23:33:20.397" v="0" actId="732"/>
        <pc:sldMkLst>
          <pc:docMk/>
          <pc:sldMk cId="2048745988" sldId="522"/>
        </pc:sldMkLst>
        <pc:picChg chg="mod modCrop">
          <ac:chgData name="Cristhian Daniel Garzón Guerrero" userId="fe325f0a-239c-452b-a9ba-57b27abdcc6e" providerId="ADAL" clId="{FB101446-9E67-484C-B54D-4A5C2B815178}" dt="2022-10-19T23:33:20.397" v="0" actId="732"/>
          <ac:picMkLst>
            <pc:docMk/>
            <pc:sldMk cId="2048745988" sldId="522"/>
            <ac:picMk id="3" creationId="{EA97DC05-4A6B-3E0B-D2C7-E6FB8FE7B99F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9999AFE6-721E-1D92-FFC0-72E02DBB97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A598C0A-ECF9-B897-80D5-1AE7ABA3058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369B9F-131C-2846-AB8F-CEE154B4CAEB}" type="datetimeFigureOut">
              <a:rPr lang="es-CO" smtClean="0"/>
              <a:t>29/07/2025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88F308B-0102-A0B4-9A23-E807C735E85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7CACDD-5D14-572A-2591-609B03F168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3070F-3F68-E043-9CC3-B53B4F22454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0045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0CB96-A603-FF42-AE46-F5F75F80A67B}" type="datetimeFigureOut">
              <a:rPr lang="es-CO" smtClean="0"/>
              <a:t>29/07/2025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06C58E-460D-4A4B-B0C2-1191B9D14FC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21302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06C58E-460D-4A4B-B0C2-1191B9D14FCB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7892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06C58E-460D-4A4B-B0C2-1191B9D14FCB}" type="slidenum">
              <a:rPr lang="es-CO" smtClean="0"/>
              <a:t>2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8520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95260C-E8AD-B240-9481-5B2FE14A60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8F4960B-AC04-294C-9B8A-B10830EF5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F720DD-BA8F-C443-A59E-F0EEAF843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29/07/2025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A1676A-B50F-4048-B9A0-67475225D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B408DD-191C-9940-B5DC-9B04378C8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9450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C07BF5-7EFA-9943-8CEE-7006AC893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EFF53FB-B16B-7444-99CF-B7533C11E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9133D3-834D-0942-99DE-29F15E8DC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29/07/2025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5A02E1-CB07-7943-ACA2-6FF8387D3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2BC7A9-2B5F-1841-91C8-9460E3E55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11478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C11DF48-6A7C-3349-8650-2AA87E5D5E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5D61C96-3D9F-F745-A812-5EC81CEB48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F61D3C-242D-F544-9883-3EEF515CE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29/07/2025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AB2518-6961-A143-A5EE-C5606EBA4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6FEAD3-1533-7A45-8011-C0C84A1DC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16216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Patrón de fondo&#10;&#10;Descripción generada automáticamente">
            <a:extLst>
              <a:ext uri="{FF2B5EF4-FFF2-40B4-BE49-F238E27FC236}">
                <a16:creationId xmlns:a16="http://schemas.microsoft.com/office/drawing/2014/main" id="{EDE1298D-A4F7-F1E4-F1B3-3D2F5117E04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69B39820-C822-5D71-439D-76D8E95C16E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54859" y="303050"/>
            <a:ext cx="855785" cy="83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360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CE09D5-8681-04F4-0AD1-7206C3FF5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B62C8D-42BE-8DF8-DDA7-6DDCB2389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29/07/2025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9F9D5C3-AD35-C818-D069-AB2D8EBBE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106A169-E84D-2DE1-E7CC-7058F9C00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456598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nterfaz de usuario gráfica, Texto, Aplicación&#10;&#10;Descripción generada automáticamente">
            <a:extLst>
              <a:ext uri="{FF2B5EF4-FFF2-40B4-BE49-F238E27FC236}">
                <a16:creationId xmlns:a16="http://schemas.microsoft.com/office/drawing/2014/main" id="{7DFF890D-F3AC-9928-32A3-F179DB21A0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946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817F6C-CDBB-234C-B00B-255C60E54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743F10-0075-0F47-A0C2-0071CB2B3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B4C6E2-1F45-C54F-A384-6BA60BB5E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29/07/2025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44B0E8-9C87-6C41-96F5-6419B5000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D08979-815A-D443-B424-FB031F975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2203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4B3E04-413C-394A-94BD-6FD1D56E1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2E8DEAC-948A-0F4A-9098-1EA5A30BE3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0E9B39-9659-7747-851C-17A0C73C8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29/07/2025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90AE33-28EE-274E-8E15-02A147483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A1D99B-0619-1847-8509-03589920E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0376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0119BB-39AA-4B48-BB60-3EE344FF2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E8365F-8201-9D4B-85A4-E53E8819A8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674364B-4945-0A4D-A279-35519E3F46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868BFB1-0C38-A141-AB7B-22CD10FF3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29/07/2025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F6516E-C104-3E4A-BC0F-DC137BD98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2C08597-16B2-3B42-B59A-8815DD747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42547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44272C-3F8B-AF4A-82BE-E5BE9107D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4B8DA00-E62A-A54E-BC50-AEBAAF251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6E9F7D8-1A62-544F-A4E2-23A591854B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1895FC1-5F27-B640-81B9-33366BECB5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00D0329-F1AE-FE44-A7B4-B16B429A0C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A80CE19-B065-6E4F-A207-999BBF94C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29/07/2025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99C46BF-4920-E443-B109-668969C5E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C417FDA-D0D0-AD4C-9F49-6FFEC4BC6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954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C92FB5-1F0C-DE4B-8A05-DE0792814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AF7F14C-AA7D-3049-A400-4AC6EED53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29/07/2025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746EF7E-3912-BF43-BEB6-49819D4EE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BD767C9-209C-E54C-90E7-5176E4464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2851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7E92712-14E7-954C-8C23-33CD3DBD7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29/07/2025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D7BCE5F-F417-1247-9F26-F4B713468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0B4FC7D-A6BA-0840-87AD-C71B1896B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41620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F2BE35-F0B5-DA4A-BE9E-AACFF26FF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62C38B-5384-914E-829A-352266F70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79E434B-6E01-8148-AB00-051DDD402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E3E8B8D-7A8A-794B-83A8-6920142BB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29/07/2025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82F34C9-1A26-0B41-8AE3-21E599CC5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82100B2-B969-0340-BEE2-F5FE05353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9714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ADFDE3-8BDA-6F45-A442-3C2913AE5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08B3433-597C-7E43-A088-A50E443431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20DB791-C948-D149-A74A-0C0DFCA0B4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45138C-C370-6E42-902A-0DD2F4F61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86248-06F7-A441-A47A-264EBD310E11}" type="datetimeFigureOut">
              <a:rPr lang="es-CO" smtClean="0"/>
              <a:t>29/07/2025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A61561C-CA9F-0943-8A3E-60233368C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7B72CA4-FB9F-FB4B-8159-119C3846C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9502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6EFFBE1-33C9-1D48-A916-7535B68EC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778E02A-26CF-6C46-A280-67C4AA055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CE7CDF9-2DDE-C04D-A9B9-78F138A1C3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986248-06F7-A441-A47A-264EBD310E11}" type="datetimeFigureOut">
              <a:rPr lang="es-CO" smtClean="0"/>
              <a:t>29/07/2025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7570B4-267C-034E-B58B-04C03C9E55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041693D-7DB1-1144-97E3-85753EC9A0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15DF6-230E-2E43-B847-68755106EC6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62609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3" r:id="rId12"/>
    <p:sldLayoutId id="2147483675" r:id="rId13"/>
    <p:sldLayoutId id="2147483673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995422" y="2551837"/>
            <a:ext cx="64536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Work Sans" pitchFamily="2" charset="77"/>
              </a:rPr>
              <a:t>GitHub</a:t>
            </a:r>
            <a:endParaRPr lang="es-ES" sz="4000" b="1" dirty="0">
              <a:solidFill>
                <a:schemeClr val="tx1">
                  <a:lumMod val="75000"/>
                  <a:lumOff val="25000"/>
                </a:schemeClr>
              </a:solidFill>
              <a:latin typeface="Work Sa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079616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91CEC1-F72D-FD99-45AF-AF80D0B129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57B278-2C31-3063-5507-B9F6D41E1E44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solidFill>
                  <a:schemeClr val="tx1">
                    <a:lumMod val="95000"/>
                    <a:lumOff val="5000"/>
                  </a:schemeClr>
                </a:solidFill>
                <a:latin typeface="Work Sans Medium" pitchFamily="2" charset="77"/>
              </a:rPr>
              <a:t>GitHub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9FB7A27-0E99-2D07-DAD8-34C14CD689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625" y="1779243"/>
            <a:ext cx="10079211" cy="4621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852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77E7F9-4209-717D-02CB-028032AD9D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70D6DB-71D7-CE22-76EB-60FF2E37BECA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solidFill>
                  <a:schemeClr val="tx1">
                    <a:lumMod val="95000"/>
                    <a:lumOff val="5000"/>
                  </a:schemeClr>
                </a:solidFill>
                <a:latin typeface="Work Sans Medium" pitchFamily="2" charset="77"/>
              </a:rPr>
              <a:t>GitHub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60B3104-8913-F2CE-C2F8-DB431453E5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186" y="1393281"/>
            <a:ext cx="10440650" cy="1921419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6FE5C6E5-34E0-6D1C-C6FB-10C275ADF7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569" y="3573660"/>
            <a:ext cx="7446354" cy="305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8496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128312E-5195-2A78-2FFB-45241EB17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4C233F-4173-F96A-BCFB-F181085E3733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solidFill>
                  <a:schemeClr val="tx1">
                    <a:lumMod val="95000"/>
                    <a:lumOff val="5000"/>
                  </a:schemeClr>
                </a:solidFill>
                <a:latin typeface="Work Sans Medium" pitchFamily="2" charset="77"/>
              </a:rPr>
              <a:t>GitHub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80EFA55-CADE-2372-2A42-C7D102D063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236" y="2647595"/>
            <a:ext cx="11345311" cy="197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9869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A01EB75E-8874-42DD-11A3-2D5CA1D238B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667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66D04A5A-19A9-0ACE-6D0F-5E02EDC9D1DE}"/>
              </a:ext>
            </a:extLst>
          </p:cNvPr>
          <p:cNvSpPr txBox="1"/>
          <p:nvPr/>
        </p:nvSpPr>
        <p:spPr>
          <a:xfrm>
            <a:off x="4516083" y="2228671"/>
            <a:ext cx="31598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sz="7200" dirty="0">
                <a:latin typeface="Work Sans Light" pitchFamily="2" charset="77"/>
              </a:rPr>
              <a:t>GitHub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12E6F1CF-C64D-CB82-1478-686F9F9BAF5F}"/>
              </a:ext>
            </a:extLst>
          </p:cNvPr>
          <p:cNvCxnSpPr>
            <a:cxnSpLocks/>
          </p:cNvCxnSpPr>
          <p:nvPr/>
        </p:nvCxnSpPr>
        <p:spPr>
          <a:xfrm>
            <a:off x="5227899" y="3321934"/>
            <a:ext cx="1736203" cy="0"/>
          </a:xfrm>
          <a:prstGeom prst="line">
            <a:avLst/>
          </a:prstGeom>
          <a:ln>
            <a:solidFill>
              <a:srgbClr val="38AA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9732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56E926-7546-EC3B-60AB-E011137E8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3284A7-4608-22FD-FE74-7FA5A9AAC2F3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solidFill>
                  <a:schemeClr val="tx1">
                    <a:lumMod val="95000"/>
                    <a:lumOff val="5000"/>
                  </a:schemeClr>
                </a:solidFill>
                <a:latin typeface="Work Sans Medium" pitchFamily="2" charset="77"/>
              </a:rPr>
              <a:t>GitHub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AC4BD6B-7103-726A-E163-4D99AC64AD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236" y="2157251"/>
            <a:ext cx="11509406" cy="4112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425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9ED49B-C669-EFED-6585-ABF5F9002D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0AE3F9-E47E-96A8-D42D-304BD0386F2A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solidFill>
                  <a:schemeClr val="tx1">
                    <a:lumMod val="95000"/>
                    <a:lumOff val="5000"/>
                  </a:schemeClr>
                </a:solidFill>
                <a:latin typeface="Work Sans Medium" pitchFamily="2" charset="77"/>
              </a:rPr>
              <a:t>GitHub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7216A31-2CC5-162B-796C-70888E587B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97" y="1888521"/>
            <a:ext cx="9459055" cy="3646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6402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A438D4-47FA-7B8F-2F84-92AFF1A14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520DC7-AAAC-2CE0-5DFD-904F75CB1C0E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solidFill>
                  <a:schemeClr val="tx1">
                    <a:lumMod val="95000"/>
                    <a:lumOff val="5000"/>
                  </a:schemeClr>
                </a:solidFill>
                <a:latin typeface="Work Sans Medium" pitchFamily="2" charset="77"/>
              </a:rPr>
              <a:t>GitHub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A03335F-9948-1C0F-DB84-9ABC028522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236" y="1993311"/>
            <a:ext cx="10515600" cy="3612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33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57E0E9-82F9-90B3-157A-AED55AFAB9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921932-41FD-DF73-2733-0F7C03F35D6D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solidFill>
                  <a:schemeClr val="tx1">
                    <a:lumMod val="95000"/>
                    <a:lumOff val="5000"/>
                  </a:schemeClr>
                </a:solidFill>
                <a:latin typeface="Work Sans Medium" pitchFamily="2" charset="77"/>
              </a:rPr>
              <a:t>GitHub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2B09B76-17CA-3314-1888-071D8C840E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778" y="2015725"/>
            <a:ext cx="9533849" cy="3969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266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E40640B-4CBA-1BD0-21E4-A7524B2A5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71B482-A99E-46A7-70E2-AC1831E64349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solidFill>
                  <a:schemeClr val="tx1">
                    <a:lumMod val="95000"/>
                    <a:lumOff val="5000"/>
                  </a:schemeClr>
                </a:solidFill>
                <a:latin typeface="Work Sans Medium" pitchFamily="2" charset="77"/>
              </a:rPr>
              <a:t>GitHub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3E08DAB9-8ADF-249E-8E5F-EB1AF74C2C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087" y="2402910"/>
            <a:ext cx="8453644" cy="304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783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EDFCBD-C40C-505D-B900-84056F086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0A7214-1705-B743-1E8A-D4E576E826F7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solidFill>
                  <a:schemeClr val="tx1">
                    <a:lumMod val="95000"/>
                    <a:lumOff val="5000"/>
                  </a:schemeClr>
                </a:solidFill>
                <a:latin typeface="Work Sans Medium" pitchFamily="2" charset="77"/>
              </a:rPr>
              <a:t>GitHub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3453D03-A809-071C-38E1-FB7B3733AD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320" y="1725905"/>
            <a:ext cx="10191516" cy="430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725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7527F5-F8A8-5B58-071B-69A006B0C6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66AB22-3177-DCBC-A5BD-2CF373A5604F}"/>
              </a:ext>
            </a:extLst>
          </p:cNvPr>
          <p:cNvSpPr txBox="1">
            <a:spLocks/>
          </p:cNvSpPr>
          <p:nvPr/>
        </p:nvSpPr>
        <p:spPr>
          <a:xfrm>
            <a:off x="456236" y="457723"/>
            <a:ext cx="10515600" cy="67659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solidFill>
                  <a:schemeClr val="tx1">
                    <a:lumMod val="95000"/>
                    <a:lumOff val="5000"/>
                  </a:schemeClr>
                </a:solidFill>
                <a:latin typeface="Work Sans Medium" pitchFamily="2" charset="77"/>
              </a:rPr>
              <a:t>GitHub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3281095-7E01-E4E5-680D-5C4A918CE4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7299" y="1604803"/>
            <a:ext cx="8605158" cy="3985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8852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3515</TotalTime>
  <Words>14</Words>
  <Application>Microsoft Office PowerPoint</Application>
  <PresentationFormat>Panorámica</PresentationFormat>
  <Paragraphs>14</Paragraphs>
  <Slides>13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Work Sans</vt:lpstr>
      <vt:lpstr>Work Sans Light</vt:lpstr>
      <vt:lpstr>Work Sans Medium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Enrique Pedraza Sanchez</dc:creator>
  <cp:lastModifiedBy>jorge</cp:lastModifiedBy>
  <cp:revision>54</cp:revision>
  <dcterms:created xsi:type="dcterms:W3CDTF">2020-10-01T23:51:28Z</dcterms:created>
  <dcterms:modified xsi:type="dcterms:W3CDTF">2025-07-29T22:51:18Z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299739c-ad3d-4908-806e-4d91151a6e13_Enabled">
    <vt:lpwstr>true</vt:lpwstr>
  </property>
  <property fmtid="{D5CDD505-2E9C-101B-9397-08002B2CF9AE}" pid="3" name="MSIP_Label_1299739c-ad3d-4908-806e-4d91151a6e13_Method">
    <vt:lpwstr>Standard</vt:lpwstr>
  </property>
  <property fmtid="{D5CDD505-2E9C-101B-9397-08002B2CF9AE}" pid="4" name="MSIP_Label_1299739c-ad3d-4908-806e-4d91151a6e13_Name">
    <vt:lpwstr>All Employees (Unrestricted)</vt:lpwstr>
  </property>
  <property fmtid="{D5CDD505-2E9C-101B-9397-08002B2CF9AE}" pid="5" name="MSIP_Label_1299739c-ad3d-4908-806e-4d91151a6e13_SiteId">
    <vt:lpwstr>cbc2c381-2f2e-4d93-91d1-506c9316ace7</vt:lpwstr>
  </property>
  <property fmtid="{D5CDD505-2E9C-101B-9397-08002B2CF9AE}" pid="6" name="MSIP_Label_1299739c-ad3d-4908-806e-4d91151a6e13_ContentBits">
    <vt:lpwstr>0</vt:lpwstr>
  </property>
  <property fmtid="{D5CDD505-2E9C-101B-9397-08002B2CF9AE}" pid="7" name="MSIP_Label_1299739c-ad3d-4908-806e-4d91151a6e13_SetDate">
    <vt:lpwstr>2022-08-12T19:17:55Z</vt:lpwstr>
  </property>
  <property fmtid="{D5CDD505-2E9C-101B-9397-08002B2CF9AE}" pid="8" name="MSIP_Label_1299739c-ad3d-4908-806e-4d91151a6e13_ActionId">
    <vt:lpwstr>8c6bc714-34a9-4b82-914e-50b1377a2da4</vt:lpwstr>
  </property>
</Properties>
</file>