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6" r:id="rId2"/>
    <p:sldMasterId id="2147483691" r:id="rId3"/>
  </p:sldMasterIdLst>
  <p:notesMasterIdLst>
    <p:notesMasterId r:id="rId27"/>
  </p:notesMasterIdLst>
  <p:handoutMasterIdLst>
    <p:handoutMasterId r:id="rId28"/>
  </p:handoutMasterIdLst>
  <p:sldIdLst>
    <p:sldId id="527" r:id="rId4"/>
    <p:sldId id="468" r:id="rId5"/>
    <p:sldId id="498" r:id="rId6"/>
    <p:sldId id="499" r:id="rId7"/>
    <p:sldId id="501" r:id="rId8"/>
    <p:sldId id="502" r:id="rId9"/>
    <p:sldId id="500" r:id="rId10"/>
    <p:sldId id="264" r:id="rId11"/>
    <p:sldId id="528" r:id="rId12"/>
    <p:sldId id="520" r:id="rId13"/>
    <p:sldId id="521" r:id="rId14"/>
    <p:sldId id="522" r:id="rId15"/>
    <p:sldId id="523" r:id="rId16"/>
    <p:sldId id="524" r:id="rId17"/>
    <p:sldId id="525" r:id="rId18"/>
    <p:sldId id="526" r:id="rId19"/>
    <p:sldId id="504" r:id="rId20"/>
    <p:sldId id="503" r:id="rId21"/>
    <p:sldId id="505" r:id="rId22"/>
    <p:sldId id="506" r:id="rId23"/>
    <p:sldId id="512" r:id="rId24"/>
    <p:sldId id="511" r:id="rId25"/>
    <p:sldId id="509" r:id="rId2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AA00"/>
    <a:srgbClr val="766363"/>
    <a:srgbClr val="FFF5EA"/>
    <a:srgbClr val="00324D"/>
    <a:srgbClr val="FF6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A0472C-E42D-409B-8C27-DB2E802EEC81}" v="33" dt="2022-10-19T17:09:15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04"/>
    <p:restoredTop sz="86369"/>
  </p:normalViewPr>
  <p:slideViewPr>
    <p:cSldViewPr snapToGrid="0">
      <p:cViewPr varScale="1">
        <p:scale>
          <a:sx n="63" d="100"/>
          <a:sy n="63" d="100"/>
        </p:scale>
        <p:origin x="92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7" d="100"/>
          <a:sy n="97" d="100"/>
        </p:scale>
        <p:origin x="533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hian Daniel Garzón Guerrero" userId="fe325f0a-239c-452b-a9ba-57b27abdcc6e" providerId="ADAL" clId="{FB101446-9E67-484C-B54D-4A5C2B815178}"/>
    <pc:docChg chg="modSld">
      <pc:chgData name="Cristhian Daniel Garzón Guerrero" userId="fe325f0a-239c-452b-a9ba-57b27abdcc6e" providerId="ADAL" clId="{FB101446-9E67-484C-B54D-4A5C2B815178}" dt="2022-10-19T23:33:20.397" v="0" actId="732"/>
      <pc:docMkLst>
        <pc:docMk/>
      </pc:docMkLst>
      <pc:sldChg chg="modSp mod">
        <pc:chgData name="Cristhian Daniel Garzón Guerrero" userId="fe325f0a-239c-452b-a9ba-57b27abdcc6e" providerId="ADAL" clId="{FB101446-9E67-484C-B54D-4A5C2B815178}" dt="2022-10-19T23:33:20.397" v="0" actId="732"/>
        <pc:sldMkLst>
          <pc:docMk/>
          <pc:sldMk cId="2048745988" sldId="522"/>
        </pc:sldMkLst>
        <pc:picChg chg="mod modCrop">
          <ac:chgData name="Cristhian Daniel Garzón Guerrero" userId="fe325f0a-239c-452b-a9ba-57b27abdcc6e" providerId="ADAL" clId="{FB101446-9E67-484C-B54D-4A5C2B815178}" dt="2022-10-19T23:33:20.397" v="0" actId="732"/>
          <ac:picMkLst>
            <pc:docMk/>
            <pc:sldMk cId="2048745988" sldId="522"/>
            <ac:picMk id="3" creationId="{EA97DC05-4A6B-3E0B-D2C7-E6FB8FE7B99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9999AFE6-721E-1D92-FFC0-72E02DBB97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A598C0A-ECF9-B897-80D5-1AE7ABA3058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69B9F-131C-2846-AB8F-CEE154B4CAEB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88F308B-0102-A0B4-9A23-E807C735E8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E7CACDD-5D14-572A-2591-609B03F168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3070F-3F68-E043-9CC3-B53B4F22454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00459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0CB96-A603-FF42-AE46-F5F75F80A67B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C58E-460D-4A4B-B0C2-1191B9D14FC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21302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C58E-460D-4A4B-B0C2-1191B9D14FCB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92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C58E-460D-4A4B-B0C2-1191B9D14FCB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0852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6C58E-460D-4A4B-B0C2-1191B9D14FCB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375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06C58E-460D-4A4B-B0C2-1191B9D14FCB}" type="slidenum">
              <a:rPr kumimoji="0" lang="es-C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084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06C58E-460D-4A4B-B0C2-1191B9D14FCB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78927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5260C-E8AD-B240-9481-5B2FE14A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F4960B-AC04-294C-9B8A-B10830EF5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F720DD-BA8F-C443-A59E-F0EEAF84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1676A-B50F-4048-B9A0-67475225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408DD-191C-9940-B5DC-9B04378C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7945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07BF5-7EFA-9943-8CEE-7006AC89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FF53FB-B16B-7444-99CF-B7533C11E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9133D3-834D-0942-99DE-29F15E8D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A02E1-CB07-7943-ACA2-6FF8387D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BC7A9-2B5F-1841-91C8-9460E3E5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11478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25968F-984F-8BF4-4FF0-2432A9923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833" y="317431"/>
            <a:ext cx="811391" cy="7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828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11DF48-6A7C-3349-8650-2AA87E5D5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D61C96-3D9F-F745-A812-5EC81CEB4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61D3C-242D-F544-9883-3EEF515C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B2518-6961-A143-A5EE-C5606EBA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FEAD3-1533-7A45-8011-C0C84A1D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81621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EDE1298D-A4F7-F1E4-F1B3-3D2F5117E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B39820-C822-5D71-439D-76D8E95C1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59" y="303050"/>
            <a:ext cx="855785" cy="8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36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E09D5-8681-04F4-0AD1-7206C3FF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B62C8D-42BE-8DF8-DDA7-6DDCB238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F9D5C3-AD35-C818-D069-AB2D8EBB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06A169-E84D-2DE1-E7CC-7058F9C0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45659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7DFF890D-F3AC-9928-32A3-F179DB21A0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46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5260C-E8AD-B240-9481-5B2FE14A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F4960B-AC04-294C-9B8A-B10830EF5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F720DD-BA8F-C443-A59E-F0EEAF84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1676A-B50F-4048-B9A0-67475225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408DD-191C-9940-B5DC-9B04378C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260403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17F6C-CDBB-234C-B00B-255C60E5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43F10-0075-0F47-A0C2-0071CB2B3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4C6E2-1F45-C54F-A384-6BA60BB5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4B0E8-9C87-6C41-96F5-6419B500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D08979-815A-D443-B424-FB031F97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04901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3E04-413C-394A-94BD-6FD1D56E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E8DEAC-948A-0F4A-9098-1EA5A30B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E9B39-9659-7747-851C-17A0C73C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0AE33-28EE-274E-8E15-02A14748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A1D99B-0619-1847-8509-03589920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724500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119BB-39AA-4B48-BB60-3EE344FF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8365F-8201-9D4B-85A4-E53E8819A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74364B-4945-0A4D-A279-35519E3F4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68BFB1-0C38-A141-AB7B-22CD10FF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F6516E-C104-3E4A-BC0F-DC137BD9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C08597-16B2-3B42-B59A-8815DD74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1771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17F6C-CDBB-234C-B00B-255C60E5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43F10-0075-0F47-A0C2-0071CB2B3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4C6E2-1F45-C54F-A384-6BA60BB5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4B0E8-9C87-6C41-96F5-6419B500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D08979-815A-D443-B424-FB031F97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22036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4272C-3F8B-AF4A-82BE-E5BE9107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B8DA00-E62A-A54E-BC50-AEBAAF251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E9F7D8-1A62-544F-A4E2-23A59185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895FC1-5F27-B640-81B9-33366BECB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0D0329-F1AE-FE44-A7B4-B16B429A0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80CE19-B065-6E4F-A207-999BBF94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9C46BF-4920-E443-B109-668969C5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417FDA-D0D0-AD4C-9F49-6FFEC4BC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690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92FB5-1F0C-DE4B-8A05-DE079281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F7F14C-AA7D-3049-A400-4AC6EED5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46EF7E-3912-BF43-BEB6-49819D4E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767C9-209C-E54C-90E7-5176E446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E92712-14E7-954C-8C23-33CD3DBD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7BCE5F-F417-1247-9F26-F4B71346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B4FC7D-A6BA-0840-87AD-C71B1896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457472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2BE35-F0B5-DA4A-BE9E-AACFF26F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2C38B-5384-914E-829A-352266F7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9E434B-6E01-8148-AB00-051DDD402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3E8B8D-7A8A-794B-83A8-6920142B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F34C9-1A26-0B41-8AE3-21E599CC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2100B2-B969-0340-BEE2-F5FE0535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52728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DFDE3-8BDA-6F45-A442-3C2913AE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8B3433-597C-7E43-A088-A50E4434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0DB791-C948-D149-A74A-0C0DFCA0B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5138C-C370-6E42-902A-0DD2F4F6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61561C-CA9F-0943-8A3E-60233368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B72CA4-FB9F-FB4B-8159-119C3846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0955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07BF5-7EFA-9943-8CEE-7006AC89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FF53FB-B16B-7444-99CF-B7533C11E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9133D3-834D-0942-99DE-29F15E8D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A02E1-CB07-7943-ACA2-6FF8387D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BC7A9-2B5F-1841-91C8-9460E3E5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54703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11DF48-6A7C-3349-8650-2AA87E5D5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D61C96-3D9F-F745-A812-5EC81CEB4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61D3C-242D-F544-9883-3EEF515C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B2518-6961-A143-A5EE-C5606EBA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FEAD3-1533-7A45-8011-C0C84A1D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849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EDE1298D-A4F7-F1E4-F1B3-3D2F5117E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B39820-C822-5D71-439D-76D8E95C1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59" y="303050"/>
            <a:ext cx="855785" cy="8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102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E09D5-8681-04F4-0AD1-7206C3FF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B62C8D-42BE-8DF8-DDA7-6DDCB238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F9D5C3-AD35-C818-D069-AB2D8EBB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06A169-E84D-2DE1-E7CC-7058F9C0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1987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95260C-E8AD-B240-9481-5B2FE14A6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8F4960B-AC04-294C-9B8A-B10830EF5F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F720DD-BA8F-C443-A59E-F0EEAF843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A1676A-B50F-4048-B9A0-67475225D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0B408DD-191C-9940-B5DC-9B04378C8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0049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3E04-413C-394A-94BD-6FD1D56E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E8DEAC-948A-0F4A-9098-1EA5A30B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E9B39-9659-7747-851C-17A0C73C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0AE33-28EE-274E-8E15-02A14748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A1D99B-0619-1847-8509-03589920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303769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17F6C-CDBB-234C-B00B-255C60E54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43F10-0075-0F47-A0C2-0071CB2B3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B4C6E2-1F45-C54F-A384-6BA60BB5E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F44B0E8-9C87-6C41-96F5-6419B500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D08979-815A-D443-B424-FB031F975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58302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4B3E04-413C-394A-94BD-6FD1D56E1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2E8DEAC-948A-0F4A-9098-1EA5A30BE3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E9B39-9659-7747-851C-17A0C73C8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90AE33-28EE-274E-8E15-02A147483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EA1D99B-0619-1847-8509-03589920E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9956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119BB-39AA-4B48-BB60-3EE344FF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8365F-8201-9D4B-85A4-E53E8819A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74364B-4945-0A4D-A279-35519E3F4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68BFB1-0C38-A141-AB7B-22CD10FF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F6516E-C104-3E4A-BC0F-DC137BD9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C08597-16B2-3B42-B59A-8815DD74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7634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4272C-3F8B-AF4A-82BE-E5BE9107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B8DA00-E62A-A54E-BC50-AEBAAF251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E9F7D8-1A62-544F-A4E2-23A59185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895FC1-5F27-B640-81B9-33366BECB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0D0329-F1AE-FE44-A7B4-B16B429A0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80CE19-B065-6E4F-A207-999BBF94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9C46BF-4920-E443-B109-668969C5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417FDA-D0D0-AD4C-9F49-6FFEC4BC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337017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92FB5-1F0C-DE4B-8A05-DE079281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F7F14C-AA7D-3049-A400-4AC6EED5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46EF7E-3912-BF43-BEB6-49819D4E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767C9-209C-E54C-90E7-5176E446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9319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E92712-14E7-954C-8C23-33CD3DBD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7BCE5F-F417-1247-9F26-F4B71346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B4FC7D-A6BA-0840-87AD-C71B1896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26338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2BE35-F0B5-DA4A-BE9E-AACFF26F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2C38B-5384-914E-829A-352266F7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9E434B-6E01-8148-AB00-051DDD402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3E8B8D-7A8A-794B-83A8-6920142B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F34C9-1A26-0B41-8AE3-21E599CC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2100B2-B969-0340-BEE2-F5FE0535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95474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DFDE3-8BDA-6F45-A442-3C2913AE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8B3433-597C-7E43-A088-A50E4434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0DB791-C948-D149-A74A-0C0DFCA0B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5138C-C370-6E42-902A-0DD2F4F6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61561C-CA9F-0943-8A3E-60233368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B72CA4-FB9F-FB4B-8159-119C3846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3526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C07BF5-7EFA-9943-8CEE-7006AC893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FF53FB-B16B-7444-99CF-B7533C11E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C9133D3-834D-0942-99DE-29F15E8DC4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A02E1-CB07-7943-ACA2-6FF8387D3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2BC7A9-2B5F-1841-91C8-9460E3E55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285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B25968F-984F-8BF4-4FF0-2432A9923E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27833" y="317431"/>
            <a:ext cx="811391" cy="7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00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0119BB-39AA-4B48-BB60-3EE344FF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E8365F-8201-9D4B-85A4-E53E8819A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74364B-4945-0A4D-A279-35519E3F4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868BFB1-0C38-A141-AB7B-22CD10FF3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F6516E-C104-3E4A-BC0F-DC137BD98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2C08597-16B2-3B42-B59A-8815DD74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547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C11DF48-6A7C-3349-8650-2AA87E5D5E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5D61C96-3D9F-F745-A812-5EC81CEB48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F61D3C-242D-F544-9883-3EEF515CE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AB2518-6961-A143-A5EE-C5606EBA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6FEAD3-1533-7A45-8011-C0C84A1D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970756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EDE1298D-A4F7-F1E4-F1B3-3D2F5117E0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69B39820-C822-5D71-439D-76D8E95C16E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4859" y="303050"/>
            <a:ext cx="855785" cy="83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1875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CE09D5-8681-04F4-0AD1-7206C3FF5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EB62C8D-42BE-8DF8-DDA7-6DDCB2389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9F9D5C3-AD35-C818-D069-AB2D8EBBE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106A169-E84D-2DE1-E7CC-7058F9C00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59330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8987D83F-23BF-6E1C-F821-A9C5E95EB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8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44272C-3F8B-AF4A-82BE-E5BE9107D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B8DA00-E62A-A54E-BC50-AEBAAF251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6E9F7D8-1A62-544F-A4E2-23A591854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895FC1-5F27-B640-81B9-33366BECB5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00D0329-F1AE-FE44-A7B4-B16B429A0C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A80CE19-B065-6E4F-A207-999BBF94C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99C46BF-4920-E443-B109-668969C5E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417FDA-D0D0-AD4C-9F49-6FFEC4BC6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95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92FB5-1F0C-DE4B-8A05-DE0792814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AF7F14C-AA7D-3049-A400-4AC6EED5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46EF7E-3912-BF43-BEB6-49819D4EE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BD767C9-209C-E54C-90E7-5176E4464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2851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7E92712-14E7-954C-8C23-33CD3DBD7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7BCE5F-F417-1247-9F26-F4B713468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B4FC7D-A6BA-0840-87AD-C71B1896B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41620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F2BE35-F0B5-DA4A-BE9E-AACFF26FF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62C38B-5384-914E-829A-352266F70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79E434B-6E01-8148-AB00-051DDD402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E3E8B8D-7A8A-794B-83A8-6920142BB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82F34C9-1A26-0B41-8AE3-21E599CC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82100B2-B969-0340-BEE2-F5FE05353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714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ADFDE3-8BDA-6F45-A442-3C2913AE5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08B3433-597C-7E43-A088-A50E44343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0DB791-C948-D149-A74A-0C0DFCA0B4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145138C-C370-6E42-902A-0DD2F4F61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A61561C-CA9F-0943-8A3E-60233368C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7B72CA4-FB9F-FB4B-8159-119C3846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69502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EFFBE1-33C9-1D48-A916-7535B68E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78E02A-26CF-6C46-A280-67C4AA05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7CDF9-2DDE-C04D-A9B9-78F138A1C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570B4-267C-034E-B58B-04C03C9E5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41693D-7DB1-1144-97E3-85753EC9A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260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2" r:id="rId11"/>
    <p:sldLayoutId id="2147483659" r:id="rId12"/>
    <p:sldLayoutId id="2147483663" r:id="rId13"/>
    <p:sldLayoutId id="2147483675" r:id="rId14"/>
    <p:sldLayoutId id="214748367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EFFBE1-33C9-1D48-A916-7535B68E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78E02A-26CF-6C46-A280-67C4AA05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7CDF9-2DDE-C04D-A9B9-78F138A1C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570B4-267C-034E-B58B-04C03C9E5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41693D-7DB1-1144-97E3-85753EC9A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7727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8" r:id="rId11"/>
    <p:sldLayoutId id="2147483689" r:id="rId12"/>
    <p:sldLayoutId id="214748369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6EFFBE1-33C9-1D48-A916-7535B68EC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78E02A-26CF-6C46-A280-67C4AA055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E7CDF9-2DDE-C04D-A9B9-78F138A1C3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986248-06F7-A441-A47A-264EBD310E11}" type="datetimeFigureOut">
              <a:rPr lang="es-CO" smtClean="0"/>
              <a:t>19/10/2022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7570B4-267C-034E-B58B-04C03C9E55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041693D-7DB1-1144-97E3-85753EC9A0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15DF6-230E-2E43-B847-68755106EC6D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249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ECC8020-72A7-9B3D-8425-1867F0623441}"/>
              </a:ext>
            </a:extLst>
          </p:cNvPr>
          <p:cNvSpPr/>
          <p:nvPr/>
        </p:nvSpPr>
        <p:spPr>
          <a:xfrm>
            <a:off x="744675" y="1536174"/>
            <a:ext cx="6312539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  <a:ea typeface="+mj-ea"/>
                <a:cs typeface="+mj-cs"/>
              </a:rPr>
              <a:t>En las siguientes diapositivas, encontrará el compilado del material e insumos requeridos para la elaboración del formato Plantilla </a:t>
            </a:r>
            <a:r>
              <a:rPr lang="es-ES" sz="2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  <a:ea typeface="+mj-ea"/>
                <a:cs typeface="+mj-cs"/>
              </a:rPr>
              <a:t>Power</a:t>
            </a:r>
            <a:r>
              <a:rPr lang="es-E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  <a:ea typeface="+mj-ea"/>
                <a:cs typeface="+mj-cs"/>
              </a:rPr>
              <a:t> Point, el cual deberá usar de acuerdo a su necesidad</a:t>
            </a:r>
            <a:r>
              <a:rPr lang="es-ES_tradnl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  <a:ea typeface="+mj-ea"/>
                <a:cs typeface="+mj-cs"/>
              </a:rPr>
              <a:t>:</a:t>
            </a:r>
          </a:p>
          <a:p>
            <a:pPr algn="l"/>
            <a:endParaRPr lang="es-ES_tradnl" sz="2800" dirty="0">
              <a:solidFill>
                <a:schemeClr val="tx1">
                  <a:lumMod val="95000"/>
                  <a:lumOff val="5000"/>
                </a:schemeClr>
              </a:solidFill>
              <a:latin typeface="Work Sans Medium" pitchFamily="2" charset="77"/>
              <a:ea typeface="+mj-ea"/>
              <a:cs typeface="+mj-cs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prstClr val="black"/>
                </a:solidFill>
                <a:latin typeface="Work Sans Light" pitchFamily="2" charset="77"/>
              </a:rPr>
              <a:t>Formato de presentación SENA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  <a:latin typeface="Work Sans Light" pitchFamily="2" charset="77"/>
              </a:rPr>
              <a:t>Formato presentación SENA + Gobierno Nacional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prstClr val="black"/>
                </a:solidFill>
                <a:latin typeface="Work Sans Light" pitchFamily="2" charset="77"/>
              </a:rPr>
              <a:t>Formato presentación SENA + Marca externa</a:t>
            </a:r>
          </a:p>
          <a:p>
            <a:pPr algn="l"/>
            <a:endParaRPr lang="es-ES" sz="2000" b="1" dirty="0">
              <a:solidFill>
                <a:srgbClr val="1A1A1A"/>
              </a:solidFill>
              <a:latin typeface="WorkSans-SemiBold"/>
              <a:ea typeface="+mj-ea"/>
              <a:cs typeface="+mj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02028C1-815F-3ED1-5C09-4CD86C93B02B}"/>
              </a:ext>
            </a:extLst>
          </p:cNvPr>
          <p:cNvSpPr txBox="1"/>
          <p:nvPr/>
        </p:nvSpPr>
        <p:spPr>
          <a:xfrm>
            <a:off x="603536" y="252774"/>
            <a:ext cx="6453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Instrucciones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Work Sans" pitchFamily="2" charset="77"/>
              <a:ea typeface="+mn-ea"/>
              <a:cs typeface="+mn-cs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2FAF39-9BD9-840B-B07B-E198FCA495BA}"/>
              </a:ext>
            </a:extLst>
          </p:cNvPr>
          <p:cNvSpPr txBox="1"/>
          <p:nvPr/>
        </p:nvSpPr>
        <p:spPr>
          <a:xfrm>
            <a:off x="2178" y="852938"/>
            <a:ext cx="60938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Work Sans Light" pitchFamily="2" charset="77"/>
              </a:rPr>
              <a:t>GC-F-004 </a:t>
            </a:r>
            <a:r>
              <a:rPr lang="es-CO" sz="1600" dirty="0">
                <a:solidFill>
                  <a:prstClr val="black"/>
                </a:solidFill>
                <a:latin typeface="Work Sans Light" pitchFamily="2" charset="77"/>
              </a:rPr>
              <a:t>Formato</a:t>
            </a:r>
            <a:r>
              <a:rPr lang="en-US" sz="1600" dirty="0">
                <a:solidFill>
                  <a:prstClr val="black"/>
                </a:solidFill>
                <a:latin typeface="Work Sans Light" pitchFamily="2" charset="77"/>
              </a:rPr>
              <a:t> Plantilla Power Point_V08</a:t>
            </a:r>
            <a:endParaRPr lang="es-CO" sz="1600" dirty="0">
              <a:solidFill>
                <a:prstClr val="black"/>
              </a:solidFill>
              <a:latin typeface="Work Sa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98984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95422" y="2551837"/>
            <a:ext cx="6453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Título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Work Sans" pitchFamily="2" charset="77"/>
                <a:ea typeface="+mn-ea"/>
                <a:cs typeface="+mn-cs"/>
              </a:rPr>
              <a:t>presentación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Work Sans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26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AC8237-E299-8CCF-CFC9-F28B3F79A196}"/>
              </a:ext>
            </a:extLst>
          </p:cNvPr>
          <p:cNvSpPr txBox="1"/>
          <p:nvPr/>
        </p:nvSpPr>
        <p:spPr>
          <a:xfrm>
            <a:off x="4787789" y="2228671"/>
            <a:ext cx="2616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Título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553982F-8BF6-4740-12AE-32DD5D7632F9}"/>
              </a:ext>
            </a:extLst>
          </p:cNvPr>
          <p:cNvCxnSpPr>
            <a:cxnSpLocks/>
          </p:cNvCxnSpPr>
          <p:nvPr/>
        </p:nvCxnSpPr>
        <p:spPr>
          <a:xfrm>
            <a:off x="5227899" y="3321934"/>
            <a:ext cx="1736203" cy="0"/>
          </a:xfrm>
          <a:prstGeom prst="line">
            <a:avLst/>
          </a:prstGeom>
          <a:ln>
            <a:solidFill>
              <a:srgbClr val="38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AA9817E2-CBD6-28DD-9029-8CB5AC1FB0C8}"/>
              </a:ext>
            </a:extLst>
          </p:cNvPr>
          <p:cNvSpPr txBox="1"/>
          <p:nvPr/>
        </p:nvSpPr>
        <p:spPr>
          <a:xfrm>
            <a:off x="4168816" y="3463724"/>
            <a:ext cx="385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texto corto descriptivo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a 2 o 3 líneas</a:t>
            </a:r>
          </a:p>
        </p:txBody>
      </p:sp>
    </p:spTree>
    <p:extLst>
      <p:ext uri="{BB962C8B-B14F-4D97-AF65-F5344CB8AC3E}">
        <p14:creationId xmlns:p14="http://schemas.microsoft.com/office/powerpoint/2010/main" val="3980024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97DC05-4A6B-3E0B-D2C7-E6FB8FE7B99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42"/>
          <a:stretch/>
        </p:blipFill>
        <p:spPr>
          <a:xfrm>
            <a:off x="6095999" y="-68162"/>
            <a:ext cx="8053085" cy="699432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5FDE73-C641-1100-C209-6B5902DCC3EC}"/>
              </a:ext>
            </a:extLst>
          </p:cNvPr>
          <p:cNvSpPr/>
          <p:nvPr/>
        </p:nvSpPr>
        <p:spPr>
          <a:xfrm>
            <a:off x="1157468" y="2685327"/>
            <a:ext cx="2939970" cy="347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E37A3CD-1BAC-6175-4755-9AC66A46B6FF}"/>
              </a:ext>
            </a:extLst>
          </p:cNvPr>
          <p:cNvSpPr txBox="1">
            <a:spLocks/>
          </p:cNvSpPr>
          <p:nvPr/>
        </p:nvSpPr>
        <p:spPr>
          <a:xfrm>
            <a:off x="1157468" y="2355971"/>
            <a:ext cx="2640957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srgbClr val="38AA00"/>
                </a:solidFill>
                <a:effectLst/>
                <a:uLnTx/>
                <a:uFillTx/>
                <a:latin typeface="Work Sans Light" pitchFamily="2" charset="77"/>
                <a:ea typeface="+mj-ea"/>
                <a:cs typeface="+mj-cs"/>
              </a:rPr>
              <a:t>Título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AA83CA-F5E1-3945-40AB-1CB1B233A0BF}"/>
              </a:ext>
            </a:extLst>
          </p:cNvPr>
          <p:cNvSpPr txBox="1"/>
          <p:nvPr/>
        </p:nvSpPr>
        <p:spPr>
          <a:xfrm>
            <a:off x="1145896" y="3275635"/>
            <a:ext cx="3854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Lorem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ipsum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dolor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sit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amet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,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consectetuer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adipiscing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elit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, sed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diam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nonummy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nibh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euismod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tincidunt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ut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laoreet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dolore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magna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aliquam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erat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volutpat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. Ut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wisi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enim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ad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minim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veniam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, quis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nostrud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exerci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tation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ullamcorper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suscipit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lobortis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nisl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ut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aliquip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ex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ea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 commodo </a:t>
            </a:r>
            <a:r>
              <a:rPr kumimoji="0" lang="es-CO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consequat</a:t>
            </a:r>
            <a:r>
              <a:rPr kumimoji="0" lang="es-CO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Light" pitchFamily="2" charset="77"/>
                <a:ea typeface="+mn-ea"/>
                <a:cs typeface="+mn-cs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48745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67CBC-1536-A090-A5B5-FE205F3AF4AD}"/>
              </a:ext>
            </a:extLst>
          </p:cNvPr>
          <p:cNvSpPr txBox="1">
            <a:spLocks/>
          </p:cNvSpPr>
          <p:nvPr/>
        </p:nvSpPr>
        <p:spPr>
          <a:xfrm>
            <a:off x="456236" y="457723"/>
            <a:ext cx="10515600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Work Sans Medium" pitchFamily="2" charset="77"/>
                <a:ea typeface="+mj-ea"/>
                <a:cs typeface="+mj-cs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541829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1D880-FC17-3789-2435-5FF7492E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Título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15D14D-22CC-ABF2-1760-AE194CE3BD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262033"/>
            <a:ext cx="7772400" cy="34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3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2CAF686-2B1F-2A4A-A0F2-CAE3CF59E65B}"/>
              </a:ext>
            </a:extLst>
          </p:cNvPr>
          <p:cNvSpPr txBox="1">
            <a:spLocks/>
          </p:cNvSpPr>
          <p:nvPr/>
        </p:nvSpPr>
        <p:spPr>
          <a:xfrm>
            <a:off x="456236" y="428264"/>
            <a:ext cx="10515600" cy="741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Medium" pitchFamily="2" charset="77"/>
                <a:ea typeface="+mj-ea"/>
                <a:cs typeface="+mj-cs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3877025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01EB75E-8874-42DD-11A3-2D5CA1D238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115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ECC8020-72A7-9B3D-8425-1867F0623441}"/>
              </a:ext>
            </a:extLst>
          </p:cNvPr>
          <p:cNvSpPr/>
          <p:nvPr/>
        </p:nvSpPr>
        <p:spPr>
          <a:xfrm>
            <a:off x="2676041" y="2513589"/>
            <a:ext cx="6839918" cy="183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  <a:ea typeface="+mj-ea"/>
                <a:cs typeface="+mj-cs"/>
              </a:rPr>
              <a:t>Si su presentación requiere incluir el logo de una marca externa, deberá ubicarlo cómo se indica en las siguientes diapositivas:</a:t>
            </a:r>
          </a:p>
        </p:txBody>
      </p:sp>
    </p:spTree>
    <p:extLst>
      <p:ext uri="{BB962C8B-B14F-4D97-AF65-F5344CB8AC3E}">
        <p14:creationId xmlns:p14="http://schemas.microsoft.com/office/powerpoint/2010/main" val="1072140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95422" y="2551837"/>
            <a:ext cx="6453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rPr>
              <a:t>Título</a:t>
            </a:r>
          </a:p>
          <a:p>
            <a:r>
              <a:rPr lang="es-E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rPr>
              <a:t>presentación</a:t>
            </a: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  <a:latin typeface="Work Sans" pitchFamily="2" charset="77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166E8A6-F44B-560A-61A6-4940B67F6913}"/>
              </a:ext>
            </a:extLst>
          </p:cNvPr>
          <p:cNvSpPr/>
          <p:nvPr/>
        </p:nvSpPr>
        <p:spPr>
          <a:xfrm>
            <a:off x="7778187" y="4514127"/>
            <a:ext cx="3368233" cy="1319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AA0ECB7-C0B9-D62D-C0DC-0633F6E93FAA}"/>
              </a:ext>
            </a:extLst>
          </p:cNvPr>
          <p:cNvSpPr txBox="1"/>
          <p:nvPr/>
        </p:nvSpPr>
        <p:spPr>
          <a:xfrm>
            <a:off x="8660927" y="5000263"/>
            <a:ext cx="1810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dirty="0">
                <a:latin typeface="Work Sans Medium" pitchFamily="2" charset="77"/>
              </a:rPr>
              <a:t>Marca externa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91C5E7-9B07-38EF-7C9E-CD3A892B3E38}"/>
              </a:ext>
            </a:extLst>
          </p:cNvPr>
          <p:cNvSpPr/>
          <p:nvPr/>
        </p:nvSpPr>
        <p:spPr>
          <a:xfrm>
            <a:off x="6726264" y="1109062"/>
            <a:ext cx="4420156" cy="1392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tamaño del logo de la marca externa no debe superar el tamaño del logo SENA.</a:t>
            </a:r>
          </a:p>
        </p:txBody>
      </p:sp>
    </p:spTree>
    <p:extLst>
      <p:ext uri="{BB962C8B-B14F-4D97-AF65-F5344CB8AC3E}">
        <p14:creationId xmlns:p14="http://schemas.microsoft.com/office/powerpoint/2010/main" val="501871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97DC05-4A6B-3E0B-D2C7-E6FB8FE7B9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99" y="-68162"/>
            <a:ext cx="10491486" cy="699432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5FDE73-C641-1100-C209-6B5902DCC3EC}"/>
              </a:ext>
            </a:extLst>
          </p:cNvPr>
          <p:cNvSpPr/>
          <p:nvPr/>
        </p:nvSpPr>
        <p:spPr>
          <a:xfrm>
            <a:off x="1157468" y="2685327"/>
            <a:ext cx="2939970" cy="347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E37A3CD-1BAC-6175-4755-9AC66A46B6FF}"/>
              </a:ext>
            </a:extLst>
          </p:cNvPr>
          <p:cNvSpPr txBox="1">
            <a:spLocks/>
          </p:cNvSpPr>
          <p:nvPr/>
        </p:nvSpPr>
        <p:spPr>
          <a:xfrm>
            <a:off x="1157468" y="2355971"/>
            <a:ext cx="2640957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rgbClr val="38AA00"/>
                </a:solidFill>
                <a:latin typeface="Work Sans Light" pitchFamily="2" charset="77"/>
              </a:rPr>
              <a:t>Título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AA83CA-F5E1-3945-40AB-1CB1B233A0BF}"/>
              </a:ext>
            </a:extLst>
          </p:cNvPr>
          <p:cNvSpPr txBox="1"/>
          <p:nvPr/>
        </p:nvSpPr>
        <p:spPr>
          <a:xfrm>
            <a:off x="1145896" y="3275635"/>
            <a:ext cx="3854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>
                <a:latin typeface="Work Sans Light" pitchFamily="2" charset="77"/>
              </a:rPr>
              <a:t>Lorem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ipsum</a:t>
            </a:r>
            <a:r>
              <a:rPr lang="es-CO" sz="1600" dirty="0">
                <a:latin typeface="Work Sans Light" pitchFamily="2" charset="77"/>
              </a:rPr>
              <a:t> dolor </a:t>
            </a:r>
            <a:r>
              <a:rPr lang="es-CO" sz="1600" dirty="0" err="1">
                <a:latin typeface="Work Sans Light" pitchFamily="2" charset="77"/>
              </a:rPr>
              <a:t>sit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amet</a:t>
            </a:r>
            <a:r>
              <a:rPr lang="es-CO" sz="1600" dirty="0">
                <a:latin typeface="Work Sans Light" pitchFamily="2" charset="77"/>
              </a:rPr>
              <a:t>, </a:t>
            </a:r>
            <a:r>
              <a:rPr lang="es-CO" sz="1600" dirty="0" err="1">
                <a:latin typeface="Work Sans Light" pitchFamily="2" charset="77"/>
              </a:rPr>
              <a:t>consectetuer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adipiscing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elit</a:t>
            </a:r>
            <a:r>
              <a:rPr lang="es-CO" sz="1600" dirty="0">
                <a:latin typeface="Work Sans Light" pitchFamily="2" charset="77"/>
              </a:rPr>
              <a:t>, sed </a:t>
            </a:r>
            <a:r>
              <a:rPr lang="es-CO" sz="1600" dirty="0" err="1">
                <a:latin typeface="Work Sans Light" pitchFamily="2" charset="77"/>
              </a:rPr>
              <a:t>diam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nonummy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nibh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euismod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tincidunt</a:t>
            </a:r>
            <a:r>
              <a:rPr lang="es-CO" sz="1600" dirty="0">
                <a:latin typeface="Work Sans Light" pitchFamily="2" charset="77"/>
              </a:rPr>
              <a:t> ut </a:t>
            </a:r>
            <a:r>
              <a:rPr lang="es-CO" sz="1600" dirty="0" err="1">
                <a:latin typeface="Work Sans Light" pitchFamily="2" charset="77"/>
              </a:rPr>
              <a:t>laoreet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dolore</a:t>
            </a:r>
            <a:r>
              <a:rPr lang="es-CO" sz="1600" dirty="0">
                <a:latin typeface="Work Sans Light" pitchFamily="2" charset="77"/>
              </a:rPr>
              <a:t> magna </a:t>
            </a:r>
            <a:r>
              <a:rPr lang="es-CO" sz="1600" dirty="0" err="1">
                <a:latin typeface="Work Sans Light" pitchFamily="2" charset="77"/>
              </a:rPr>
              <a:t>aliquam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erat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volutpat</a:t>
            </a:r>
            <a:r>
              <a:rPr lang="es-CO" sz="1600" dirty="0">
                <a:latin typeface="Work Sans Light" pitchFamily="2" charset="77"/>
              </a:rPr>
              <a:t>. Ut </a:t>
            </a:r>
            <a:r>
              <a:rPr lang="es-CO" sz="1600" dirty="0" err="1">
                <a:latin typeface="Work Sans Light" pitchFamily="2" charset="77"/>
              </a:rPr>
              <a:t>wisi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enim</a:t>
            </a:r>
            <a:r>
              <a:rPr lang="es-CO" sz="1600" dirty="0">
                <a:latin typeface="Work Sans Light" pitchFamily="2" charset="77"/>
              </a:rPr>
              <a:t> ad </a:t>
            </a:r>
            <a:r>
              <a:rPr lang="es-CO" sz="1600" dirty="0" err="1">
                <a:latin typeface="Work Sans Light" pitchFamily="2" charset="77"/>
              </a:rPr>
              <a:t>minim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veniam</a:t>
            </a:r>
            <a:r>
              <a:rPr lang="es-CO" sz="1600" dirty="0">
                <a:latin typeface="Work Sans Light" pitchFamily="2" charset="77"/>
              </a:rPr>
              <a:t>, quis </a:t>
            </a:r>
            <a:r>
              <a:rPr lang="es-CO" sz="1600" dirty="0" err="1">
                <a:latin typeface="Work Sans Light" pitchFamily="2" charset="77"/>
              </a:rPr>
              <a:t>nostrud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exerci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tation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ullamcorper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suscipit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lobortis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nisl</a:t>
            </a:r>
            <a:r>
              <a:rPr lang="es-CO" sz="1600" dirty="0">
                <a:latin typeface="Work Sans Light" pitchFamily="2" charset="77"/>
              </a:rPr>
              <a:t> ut </a:t>
            </a:r>
            <a:r>
              <a:rPr lang="es-CO" sz="1600" dirty="0" err="1">
                <a:latin typeface="Work Sans Light" pitchFamily="2" charset="77"/>
              </a:rPr>
              <a:t>aliquip</a:t>
            </a:r>
            <a:r>
              <a:rPr lang="es-CO" sz="1600" dirty="0">
                <a:latin typeface="Work Sans Light" pitchFamily="2" charset="77"/>
              </a:rPr>
              <a:t> ex </a:t>
            </a:r>
            <a:r>
              <a:rPr lang="es-CO" sz="1600" dirty="0" err="1">
                <a:latin typeface="Work Sans Light" pitchFamily="2" charset="77"/>
              </a:rPr>
              <a:t>ea</a:t>
            </a:r>
            <a:r>
              <a:rPr lang="es-CO" sz="1600" dirty="0">
                <a:latin typeface="Work Sans Light" pitchFamily="2" charset="77"/>
              </a:rPr>
              <a:t> commodo </a:t>
            </a:r>
            <a:r>
              <a:rPr lang="es-CO" sz="1600" dirty="0" err="1">
                <a:latin typeface="Work Sans Light" pitchFamily="2" charset="77"/>
              </a:rPr>
              <a:t>consequat</a:t>
            </a:r>
            <a:r>
              <a:rPr lang="es-CO" sz="1600" dirty="0">
                <a:latin typeface="Work Sans Light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0628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995422" y="2551837"/>
            <a:ext cx="645367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rPr>
              <a:t>Título</a:t>
            </a:r>
          </a:p>
          <a:p>
            <a:r>
              <a:rPr lang="es-ES" sz="5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Work Sans" pitchFamily="2" charset="77"/>
              </a:rPr>
              <a:t>presentación</a:t>
            </a: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  <a:latin typeface="Work Sa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796166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67CBC-1536-A090-A5B5-FE205F3AF4AD}"/>
              </a:ext>
            </a:extLst>
          </p:cNvPr>
          <p:cNvSpPr txBox="1">
            <a:spLocks/>
          </p:cNvSpPr>
          <p:nvPr/>
        </p:nvSpPr>
        <p:spPr>
          <a:xfrm>
            <a:off x="456236" y="457723"/>
            <a:ext cx="10515600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</a:rPr>
              <a:t>Título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A993151-968B-833E-EFD6-C624CC4A0972}"/>
              </a:ext>
            </a:extLst>
          </p:cNvPr>
          <p:cNvSpPr/>
          <p:nvPr/>
        </p:nvSpPr>
        <p:spPr>
          <a:xfrm>
            <a:off x="8241174" y="5000263"/>
            <a:ext cx="3368233" cy="1319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chemeClr val="bg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C6BE53-8D78-D11B-DC19-A13AD84A933C}"/>
              </a:ext>
            </a:extLst>
          </p:cNvPr>
          <p:cNvSpPr txBox="1"/>
          <p:nvPr/>
        </p:nvSpPr>
        <p:spPr>
          <a:xfrm>
            <a:off x="8996615" y="5475354"/>
            <a:ext cx="18101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s-CO" dirty="0">
                <a:latin typeface="Work Sans Medium" pitchFamily="2" charset="77"/>
              </a:rPr>
              <a:t>Marca externa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319A960-C967-2381-CF51-09D678577A6F}"/>
              </a:ext>
            </a:extLst>
          </p:cNvPr>
          <p:cNvSpPr/>
          <p:nvPr/>
        </p:nvSpPr>
        <p:spPr>
          <a:xfrm>
            <a:off x="712922" y="2036631"/>
            <a:ext cx="4420156" cy="1392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 tamaño del logo de la marca externa no debe superar el tamaño del logo SENA.</a:t>
            </a:r>
          </a:p>
        </p:txBody>
      </p:sp>
    </p:spTree>
    <p:extLst>
      <p:ext uri="{BB962C8B-B14F-4D97-AF65-F5344CB8AC3E}">
        <p14:creationId xmlns:p14="http://schemas.microsoft.com/office/powerpoint/2010/main" val="3976993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1D880-FC17-3789-2435-5FF7492E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Título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15D14D-22CC-ABF2-1760-AE194CE3BD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7394" y="2014280"/>
            <a:ext cx="6298769" cy="282943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58138BF1-159F-8621-F882-77C09B523AAA}"/>
              </a:ext>
            </a:extLst>
          </p:cNvPr>
          <p:cNvSpPr/>
          <p:nvPr/>
        </p:nvSpPr>
        <p:spPr>
          <a:xfrm>
            <a:off x="8241174" y="5000263"/>
            <a:ext cx="3368233" cy="13195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2DD467-7B99-8565-85EB-542B89F02022}"/>
              </a:ext>
            </a:extLst>
          </p:cNvPr>
          <p:cNvSpPr txBox="1"/>
          <p:nvPr/>
        </p:nvSpPr>
        <p:spPr>
          <a:xfrm>
            <a:off x="8996615" y="5475354"/>
            <a:ext cx="18101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ork Sans Medium" pitchFamily="2" charset="77"/>
                <a:ea typeface="+mn-ea"/>
                <a:cs typeface="+mn-cs"/>
              </a:rPr>
              <a:t>Marca externa</a:t>
            </a:r>
          </a:p>
        </p:txBody>
      </p:sp>
    </p:spTree>
    <p:extLst>
      <p:ext uri="{BB962C8B-B14F-4D97-AF65-F5344CB8AC3E}">
        <p14:creationId xmlns:p14="http://schemas.microsoft.com/office/powerpoint/2010/main" val="1402128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2CAF686-2B1F-2A4A-A0F2-CAE3CF59E65B}"/>
              </a:ext>
            </a:extLst>
          </p:cNvPr>
          <p:cNvSpPr txBox="1">
            <a:spLocks/>
          </p:cNvSpPr>
          <p:nvPr/>
        </p:nvSpPr>
        <p:spPr>
          <a:xfrm>
            <a:off x="456236" y="416689"/>
            <a:ext cx="10515600" cy="741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Medium" pitchFamily="2" charset="77"/>
                <a:ea typeface="+mj-ea"/>
                <a:cs typeface="+mj-cs"/>
              </a:rPr>
              <a:t>Título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6C3FDED-7FFD-F745-901B-16F990734661}"/>
              </a:ext>
            </a:extLst>
          </p:cNvPr>
          <p:cNvSpPr/>
          <p:nvPr/>
        </p:nvSpPr>
        <p:spPr>
          <a:xfrm>
            <a:off x="8241174" y="5000263"/>
            <a:ext cx="3368233" cy="131951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A41BEF3-32A7-6680-1D30-DE1A2D8173F1}"/>
              </a:ext>
            </a:extLst>
          </p:cNvPr>
          <p:cNvSpPr txBox="1"/>
          <p:nvPr/>
        </p:nvSpPr>
        <p:spPr>
          <a:xfrm>
            <a:off x="8996615" y="5475354"/>
            <a:ext cx="1810111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Work Sans Medium" pitchFamily="2" charset="77"/>
                <a:ea typeface="+mn-ea"/>
                <a:cs typeface="+mn-cs"/>
              </a:rPr>
              <a:t>Marca externa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634D7D7-B1D3-BCF3-444A-EA64C9D24860}"/>
              </a:ext>
            </a:extLst>
          </p:cNvPr>
          <p:cNvSpPr/>
          <p:nvPr/>
        </p:nvSpPr>
        <p:spPr>
          <a:xfrm>
            <a:off x="965281" y="2338896"/>
            <a:ext cx="34052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defRPr sz="4000"/>
            </a:pPr>
            <a:r>
              <a:rPr lang="es-ES_tradnl" sz="2000" dirty="0">
                <a:solidFill>
                  <a:schemeClr val="bg1"/>
                </a:solidFill>
                <a:latin typeface="Work Sans Medium" pitchFamily="2" charset="77"/>
                <a:ea typeface="+mj-ea"/>
                <a:cs typeface="+mj-cs"/>
                <a:sym typeface="Calibri"/>
              </a:rPr>
              <a:t>Para las diapositivas con fondo de color verde, es recomendable colocar la versión blanca del logo de la marca externa.</a:t>
            </a:r>
          </a:p>
        </p:txBody>
      </p:sp>
    </p:spTree>
    <p:extLst>
      <p:ext uri="{BB962C8B-B14F-4D97-AF65-F5344CB8AC3E}">
        <p14:creationId xmlns:p14="http://schemas.microsoft.com/office/powerpoint/2010/main" val="40149050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01EB75E-8874-42DD-11A3-2D5CA1D238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67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6D04A5A-19A9-0ACE-6D0F-5E02EDC9D1DE}"/>
              </a:ext>
            </a:extLst>
          </p:cNvPr>
          <p:cNvSpPr txBox="1"/>
          <p:nvPr/>
        </p:nvSpPr>
        <p:spPr>
          <a:xfrm>
            <a:off x="4787789" y="2228671"/>
            <a:ext cx="2616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7200" dirty="0">
                <a:latin typeface="Work Sans Light" pitchFamily="2" charset="77"/>
              </a:rPr>
              <a:t>Título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12E6F1CF-C64D-CB82-1478-686F9F9BAF5F}"/>
              </a:ext>
            </a:extLst>
          </p:cNvPr>
          <p:cNvCxnSpPr>
            <a:cxnSpLocks/>
          </p:cNvCxnSpPr>
          <p:nvPr/>
        </p:nvCxnSpPr>
        <p:spPr>
          <a:xfrm>
            <a:off x="5227899" y="3321934"/>
            <a:ext cx="1736203" cy="0"/>
          </a:xfrm>
          <a:prstGeom prst="line">
            <a:avLst/>
          </a:prstGeom>
          <a:ln>
            <a:solidFill>
              <a:srgbClr val="38AA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896E8B4-453C-7E26-D038-59933D4B744F}"/>
              </a:ext>
            </a:extLst>
          </p:cNvPr>
          <p:cNvSpPr txBox="1"/>
          <p:nvPr/>
        </p:nvSpPr>
        <p:spPr>
          <a:xfrm>
            <a:off x="4168816" y="3463724"/>
            <a:ext cx="3854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latin typeface="Work Sans Light" pitchFamily="2" charset="77"/>
              </a:rPr>
              <a:t>texto corto descriptivo</a:t>
            </a:r>
          </a:p>
          <a:p>
            <a:pPr algn="ctr"/>
            <a:r>
              <a:rPr lang="es-CO" sz="1600" dirty="0">
                <a:latin typeface="Work Sans Light" pitchFamily="2" charset="77"/>
              </a:rPr>
              <a:t>a 2 o 3 líneas</a:t>
            </a:r>
          </a:p>
        </p:txBody>
      </p:sp>
    </p:spTree>
    <p:extLst>
      <p:ext uri="{BB962C8B-B14F-4D97-AF65-F5344CB8AC3E}">
        <p14:creationId xmlns:p14="http://schemas.microsoft.com/office/powerpoint/2010/main" val="2099732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A97DC05-4A6B-3E0B-D2C7-E6FB8FE7B9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599" y="-68162"/>
            <a:ext cx="10491486" cy="699432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65FDE73-C641-1100-C209-6B5902DCC3EC}"/>
              </a:ext>
            </a:extLst>
          </p:cNvPr>
          <p:cNvSpPr/>
          <p:nvPr/>
        </p:nvSpPr>
        <p:spPr>
          <a:xfrm>
            <a:off x="1157468" y="2685327"/>
            <a:ext cx="2939970" cy="3472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E37A3CD-1BAC-6175-4755-9AC66A46B6FF}"/>
              </a:ext>
            </a:extLst>
          </p:cNvPr>
          <p:cNvSpPr txBox="1">
            <a:spLocks/>
          </p:cNvSpPr>
          <p:nvPr/>
        </p:nvSpPr>
        <p:spPr>
          <a:xfrm>
            <a:off x="1157468" y="2355971"/>
            <a:ext cx="2640957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rgbClr val="38AA00"/>
                </a:solidFill>
                <a:latin typeface="Work Sans Light" pitchFamily="2" charset="77"/>
              </a:rPr>
              <a:t>Título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BAA83CA-F5E1-3945-40AB-1CB1B233A0BF}"/>
              </a:ext>
            </a:extLst>
          </p:cNvPr>
          <p:cNvSpPr txBox="1"/>
          <p:nvPr/>
        </p:nvSpPr>
        <p:spPr>
          <a:xfrm>
            <a:off x="1145896" y="3275635"/>
            <a:ext cx="38543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err="1">
                <a:latin typeface="Work Sans Light" pitchFamily="2" charset="77"/>
              </a:rPr>
              <a:t>Lorem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ipsum</a:t>
            </a:r>
            <a:r>
              <a:rPr lang="es-CO" sz="1600" dirty="0">
                <a:latin typeface="Work Sans Light" pitchFamily="2" charset="77"/>
              </a:rPr>
              <a:t> dolor </a:t>
            </a:r>
            <a:r>
              <a:rPr lang="es-CO" sz="1600" dirty="0" err="1">
                <a:latin typeface="Work Sans Light" pitchFamily="2" charset="77"/>
              </a:rPr>
              <a:t>sit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amet</a:t>
            </a:r>
            <a:r>
              <a:rPr lang="es-CO" sz="1600" dirty="0">
                <a:latin typeface="Work Sans Light" pitchFamily="2" charset="77"/>
              </a:rPr>
              <a:t>, </a:t>
            </a:r>
            <a:r>
              <a:rPr lang="es-CO" sz="1600" dirty="0" err="1">
                <a:latin typeface="Work Sans Light" pitchFamily="2" charset="77"/>
              </a:rPr>
              <a:t>consectetuer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adipiscing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elit</a:t>
            </a:r>
            <a:r>
              <a:rPr lang="es-CO" sz="1600" dirty="0">
                <a:latin typeface="Work Sans Light" pitchFamily="2" charset="77"/>
              </a:rPr>
              <a:t>, sed </a:t>
            </a:r>
            <a:r>
              <a:rPr lang="es-CO" sz="1600" dirty="0" err="1">
                <a:latin typeface="Work Sans Light" pitchFamily="2" charset="77"/>
              </a:rPr>
              <a:t>diam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nonummy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nibh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euismod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tincidunt</a:t>
            </a:r>
            <a:r>
              <a:rPr lang="es-CO" sz="1600" dirty="0">
                <a:latin typeface="Work Sans Light" pitchFamily="2" charset="77"/>
              </a:rPr>
              <a:t> ut </a:t>
            </a:r>
            <a:r>
              <a:rPr lang="es-CO" sz="1600" dirty="0" err="1">
                <a:latin typeface="Work Sans Light" pitchFamily="2" charset="77"/>
              </a:rPr>
              <a:t>laoreet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dolore</a:t>
            </a:r>
            <a:r>
              <a:rPr lang="es-CO" sz="1600" dirty="0">
                <a:latin typeface="Work Sans Light" pitchFamily="2" charset="77"/>
              </a:rPr>
              <a:t> magna </a:t>
            </a:r>
            <a:r>
              <a:rPr lang="es-CO" sz="1600" dirty="0" err="1">
                <a:latin typeface="Work Sans Light" pitchFamily="2" charset="77"/>
              </a:rPr>
              <a:t>aliquam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erat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volutpat</a:t>
            </a:r>
            <a:r>
              <a:rPr lang="es-CO" sz="1600" dirty="0">
                <a:latin typeface="Work Sans Light" pitchFamily="2" charset="77"/>
              </a:rPr>
              <a:t>. Ut </a:t>
            </a:r>
            <a:r>
              <a:rPr lang="es-CO" sz="1600" dirty="0" err="1">
                <a:latin typeface="Work Sans Light" pitchFamily="2" charset="77"/>
              </a:rPr>
              <a:t>wisi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enim</a:t>
            </a:r>
            <a:r>
              <a:rPr lang="es-CO" sz="1600" dirty="0">
                <a:latin typeface="Work Sans Light" pitchFamily="2" charset="77"/>
              </a:rPr>
              <a:t> ad </a:t>
            </a:r>
            <a:r>
              <a:rPr lang="es-CO" sz="1600" dirty="0" err="1">
                <a:latin typeface="Work Sans Light" pitchFamily="2" charset="77"/>
              </a:rPr>
              <a:t>minim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veniam</a:t>
            </a:r>
            <a:r>
              <a:rPr lang="es-CO" sz="1600" dirty="0">
                <a:latin typeface="Work Sans Light" pitchFamily="2" charset="77"/>
              </a:rPr>
              <a:t>, quis </a:t>
            </a:r>
            <a:r>
              <a:rPr lang="es-CO" sz="1600" dirty="0" err="1">
                <a:latin typeface="Work Sans Light" pitchFamily="2" charset="77"/>
              </a:rPr>
              <a:t>nostrud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exerci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tation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ullamcorper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suscipit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lobortis</a:t>
            </a:r>
            <a:r>
              <a:rPr lang="es-CO" sz="1600" dirty="0">
                <a:latin typeface="Work Sans Light" pitchFamily="2" charset="77"/>
              </a:rPr>
              <a:t> </a:t>
            </a:r>
            <a:r>
              <a:rPr lang="es-CO" sz="1600" dirty="0" err="1">
                <a:latin typeface="Work Sans Light" pitchFamily="2" charset="77"/>
              </a:rPr>
              <a:t>nisl</a:t>
            </a:r>
            <a:r>
              <a:rPr lang="es-CO" sz="1600" dirty="0">
                <a:latin typeface="Work Sans Light" pitchFamily="2" charset="77"/>
              </a:rPr>
              <a:t> ut </a:t>
            </a:r>
            <a:r>
              <a:rPr lang="es-CO" sz="1600" dirty="0" err="1">
                <a:latin typeface="Work Sans Light" pitchFamily="2" charset="77"/>
              </a:rPr>
              <a:t>aliquip</a:t>
            </a:r>
            <a:r>
              <a:rPr lang="es-CO" sz="1600" dirty="0">
                <a:latin typeface="Work Sans Light" pitchFamily="2" charset="77"/>
              </a:rPr>
              <a:t> ex </a:t>
            </a:r>
            <a:r>
              <a:rPr lang="es-CO" sz="1600" dirty="0" err="1">
                <a:latin typeface="Work Sans Light" pitchFamily="2" charset="77"/>
              </a:rPr>
              <a:t>ea</a:t>
            </a:r>
            <a:r>
              <a:rPr lang="es-CO" sz="1600" dirty="0">
                <a:latin typeface="Work Sans Light" pitchFamily="2" charset="77"/>
              </a:rPr>
              <a:t> commodo </a:t>
            </a:r>
            <a:r>
              <a:rPr lang="es-CO" sz="1600" dirty="0" err="1">
                <a:latin typeface="Work Sans Light" pitchFamily="2" charset="77"/>
              </a:rPr>
              <a:t>consequat</a:t>
            </a:r>
            <a:r>
              <a:rPr lang="es-CO" sz="1600" dirty="0">
                <a:latin typeface="Work Sans Light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538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F67CBC-1536-A090-A5B5-FE205F3AF4AD}"/>
              </a:ext>
            </a:extLst>
          </p:cNvPr>
          <p:cNvSpPr txBox="1">
            <a:spLocks/>
          </p:cNvSpPr>
          <p:nvPr/>
        </p:nvSpPr>
        <p:spPr>
          <a:xfrm>
            <a:off x="456236" y="457723"/>
            <a:ext cx="10515600" cy="67659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500403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1D880-FC17-3789-2435-5FF7492EA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36" y="110481"/>
            <a:ext cx="10515600" cy="1325563"/>
          </a:xfrm>
        </p:spPr>
        <p:txBody>
          <a:bodyPr/>
          <a:lstStyle/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Título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215D14D-22CC-ABF2-1760-AE194CE3BDD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00" y="2262033"/>
            <a:ext cx="7772400" cy="349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88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>
            <a:extLst>
              <a:ext uri="{FF2B5EF4-FFF2-40B4-BE49-F238E27FC236}">
                <a16:creationId xmlns:a16="http://schemas.microsoft.com/office/drawing/2014/main" id="{62CAF686-2B1F-2A4A-A0F2-CAE3CF59E65B}"/>
              </a:ext>
            </a:extLst>
          </p:cNvPr>
          <p:cNvSpPr txBox="1">
            <a:spLocks/>
          </p:cNvSpPr>
          <p:nvPr/>
        </p:nvSpPr>
        <p:spPr>
          <a:xfrm>
            <a:off x="456236" y="416689"/>
            <a:ext cx="10515600" cy="741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dirty="0">
                <a:solidFill>
                  <a:schemeClr val="bg1"/>
                </a:solidFill>
                <a:latin typeface="Work Sans Medium" pitchFamily="2" charset="77"/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179705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A01EB75E-8874-42DD-11A3-2D5CA1D238B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220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ECC8020-72A7-9B3D-8425-1867F0623441}"/>
              </a:ext>
            </a:extLst>
          </p:cNvPr>
          <p:cNvSpPr/>
          <p:nvPr/>
        </p:nvSpPr>
        <p:spPr>
          <a:xfrm>
            <a:off x="2676041" y="2513589"/>
            <a:ext cx="6839918" cy="1387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s-ES_tradnl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Work Sans Medium" pitchFamily="2" charset="77"/>
                <a:ea typeface="+mj-ea"/>
                <a:cs typeface="+mj-cs"/>
              </a:rPr>
              <a:t>Si su presentación requiere incluir el logo de Gobierno Nacional, deberá ubicarlo cómo se indica en las siguientes diapositivas:</a:t>
            </a:r>
          </a:p>
        </p:txBody>
      </p:sp>
    </p:spTree>
    <p:extLst>
      <p:ext uri="{BB962C8B-B14F-4D97-AF65-F5344CB8AC3E}">
        <p14:creationId xmlns:p14="http://schemas.microsoft.com/office/powerpoint/2010/main" val="14526155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3373</TotalTime>
  <Words>342</Words>
  <Application>Microsoft Office PowerPoint</Application>
  <PresentationFormat>Panorámica</PresentationFormat>
  <Paragraphs>48</Paragraphs>
  <Slides>23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Work Sans</vt:lpstr>
      <vt:lpstr>Work Sans Light</vt:lpstr>
      <vt:lpstr>Work Sans Medium</vt:lpstr>
      <vt:lpstr>WorkSans-SemiBold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Título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 Enrique Pedraza Sanchez</dc:creator>
  <cp:lastModifiedBy>Cristhian Daniel Garzón Guerrero</cp:lastModifiedBy>
  <cp:revision>36</cp:revision>
  <dcterms:created xsi:type="dcterms:W3CDTF">2020-10-01T23:51:28Z</dcterms:created>
  <dcterms:modified xsi:type="dcterms:W3CDTF">2022-10-19T23:33:25Z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299739c-ad3d-4908-806e-4d91151a6e13_Enabled">
    <vt:lpwstr>true</vt:lpwstr>
  </property>
  <property fmtid="{D5CDD505-2E9C-101B-9397-08002B2CF9AE}" pid="3" name="MSIP_Label_1299739c-ad3d-4908-806e-4d91151a6e13_Method">
    <vt:lpwstr>Standard</vt:lpwstr>
  </property>
  <property fmtid="{D5CDD505-2E9C-101B-9397-08002B2CF9AE}" pid="4" name="MSIP_Label_1299739c-ad3d-4908-806e-4d91151a6e13_Name">
    <vt:lpwstr>All Employees (Unrestricted)</vt:lpwstr>
  </property>
  <property fmtid="{D5CDD505-2E9C-101B-9397-08002B2CF9AE}" pid="5" name="MSIP_Label_1299739c-ad3d-4908-806e-4d91151a6e13_SiteId">
    <vt:lpwstr>cbc2c381-2f2e-4d93-91d1-506c9316ace7</vt:lpwstr>
  </property>
  <property fmtid="{D5CDD505-2E9C-101B-9397-08002B2CF9AE}" pid="6" name="MSIP_Label_1299739c-ad3d-4908-806e-4d91151a6e13_ContentBits">
    <vt:lpwstr>0</vt:lpwstr>
  </property>
  <property fmtid="{D5CDD505-2E9C-101B-9397-08002B2CF9AE}" pid="7" name="MSIP_Label_1299739c-ad3d-4908-806e-4d91151a6e13_SetDate">
    <vt:lpwstr>2022-08-12T19:17:55Z</vt:lpwstr>
  </property>
  <property fmtid="{D5CDD505-2E9C-101B-9397-08002B2CF9AE}" pid="8" name="MSIP_Label_1299739c-ad3d-4908-806e-4d91151a6e13_ActionId">
    <vt:lpwstr>8c6bc714-34a9-4b82-914e-50b1377a2da4</vt:lpwstr>
  </property>
</Properties>
</file>